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1" r:id="rId11"/>
    <p:sldId id="268" r:id="rId12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53" autoAdjust="0"/>
  </p:normalViewPr>
  <p:slideViewPr>
    <p:cSldViewPr>
      <p:cViewPr varScale="1">
        <p:scale>
          <a:sx n="57" d="100"/>
          <a:sy n="57" d="100"/>
        </p:scale>
        <p:origin x="15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D29-CA84-4A82-A218-10E36E043FE8}" type="datetimeFigureOut">
              <a:rPr lang="nl-NL" smtClean="0"/>
              <a:t>15-3-2017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E7828-F370-40FC-85CA-C9AD4C1C4B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79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303A-6C2F-406B-A159-12FCD0172386}" type="datetimeFigureOut">
              <a:rPr lang="nl-NL" smtClean="0"/>
              <a:t>15-3-2017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175CB-7215-4FEA-983A-0B775B161F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60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007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359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43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88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69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685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925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079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088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28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175CB-7215-4FEA-983A-0B775B161FC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99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AE88-867B-49B6-AED3-BAFF0AF12B4D}" type="datetime1">
              <a:rPr lang="nl-NL" smtClean="0"/>
              <a:t>15-3-2017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CAF9-97BF-4A00-A21F-F6CB0990F213}" type="datetime1">
              <a:rPr lang="nl-NL" smtClean="0"/>
              <a:t>15-3-2017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3BB6-F1E3-4373-87C7-B6F2E0C39DD4}" type="datetime1">
              <a:rPr lang="nl-NL" smtClean="0"/>
              <a:t>15-3-2017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9E7-43D0-46A5-A6FC-475FA8EDD01F}" type="datetime1">
              <a:rPr lang="nl-NL" smtClean="0"/>
              <a:t>15-3-2017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F02F-AB6E-4E8E-9527-0FCC48521EF7}" type="datetime1">
              <a:rPr lang="nl-NL" smtClean="0"/>
              <a:t>15-3-2017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3DC021-6563-48E1-9CA9-ED85233202E5}" type="datetime1">
              <a:rPr lang="nl-NL" smtClean="0"/>
              <a:t>15-3-2017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A051-1DBA-4872-BD34-FE9C9237DAD0}" type="datetime1">
              <a:rPr lang="nl-NL" smtClean="0"/>
              <a:t>15-3-2017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1DC1-665F-49EC-A050-8DB97B25823D}" type="datetime1">
              <a:rPr lang="nl-NL" smtClean="0"/>
              <a:t>15-3-2017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8E37-27C1-4BC8-8966-67DFCA537E06}" type="datetime1">
              <a:rPr lang="nl-NL" smtClean="0"/>
              <a:t>15-3-2017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EE22-7066-47AF-8DB3-26186FAAEC33}" type="datetime1">
              <a:rPr lang="nl-NL" smtClean="0"/>
              <a:t>15-3-2017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l-NL"/>
              <a:t>SBO De Driemaster, 15 maart 2017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217F42-F685-426A-B204-1912A9F4752A}" type="datetime1">
              <a:rPr lang="nl-NL" smtClean="0"/>
              <a:t>15-3-2017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l-NL"/>
              <a:t>SBO De Driemaster, 15 maart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9EA036-52D7-4684-925B-3538CE255D8E}" type="datetime1">
              <a:rPr lang="nl-NL" smtClean="0"/>
              <a:t>15-3-2017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nl-NL"/>
              <a:t>SBO De Driemaster, 15 maart 2017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C0C34E-4325-41DA-8309-A7639B4ADDF1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6192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Passend Onderwijs op de werkvloer</a:t>
            </a:r>
          </a:p>
          <a:p>
            <a:endParaRPr lang="nl-NL" dirty="0"/>
          </a:p>
          <a:p>
            <a:endParaRPr lang="nl-NL" dirty="0"/>
          </a:p>
          <a:p>
            <a:r>
              <a:rPr lang="nl-NL" b="0" dirty="0"/>
              <a:t>WIJ WERKEN AAN EEN SBO+ VOORZIENING VOOR DE ‘DRONTENSE’ KINDEREN, </a:t>
            </a:r>
          </a:p>
          <a:p>
            <a:r>
              <a:rPr lang="nl-NL" b="0" dirty="0"/>
              <a:t>MAAR HOE SLUIT DAT AAN BIJ WAAR DE BASISSCHOLEN OM VRAGEN?</a:t>
            </a:r>
          </a:p>
          <a:p>
            <a:endParaRPr lang="nl-NL" b="0" dirty="0"/>
          </a:p>
          <a:p>
            <a:endParaRPr lang="nl-NL" b="0" dirty="0"/>
          </a:p>
          <a:p>
            <a:endParaRPr lang="nl-NL" b="0" dirty="0"/>
          </a:p>
          <a:p>
            <a:endParaRPr lang="nl-NL" b="0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Netwerkbijeenkomst </a:t>
            </a:r>
            <a:br>
              <a:rPr lang="nl-NL" dirty="0"/>
            </a:br>
            <a:r>
              <a:rPr lang="nl-NL" dirty="0"/>
              <a:t>Passend Onderwijs en SBO+</a:t>
            </a:r>
          </a:p>
        </p:txBody>
      </p:sp>
      <p:sp>
        <p:nvSpPr>
          <p:cNvPr id="4" name="AutoShape 2" descr="https://passendonderwijslelystaddronten.nl/wp-content/themes/kwoot-passendonderwijs/images/logo-passend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" name="Afbeelding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665251"/>
            <a:ext cx="1231265" cy="914400"/>
          </a:xfrm>
          <a:prstGeom prst="rect">
            <a:avLst/>
          </a:prstGeom>
        </p:spPr>
      </p:pic>
      <p:pic>
        <p:nvPicPr>
          <p:cNvPr id="8" name="Afbeelding 7"/>
          <p:cNvPicPr/>
          <p:nvPr/>
        </p:nvPicPr>
        <p:blipFill>
          <a:blip r:embed="rId4"/>
          <a:stretch>
            <a:fillRect/>
          </a:stretch>
        </p:blipFill>
        <p:spPr>
          <a:xfrm>
            <a:off x="7147560" y="6131994"/>
            <a:ext cx="1249680" cy="47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8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827584" y="3068960"/>
            <a:ext cx="7776864" cy="30963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sz="2000" dirty="0"/>
              <a:t>inventarisatie</a:t>
            </a:r>
          </a:p>
          <a:p>
            <a:pPr algn="l"/>
            <a:r>
              <a:rPr lang="nl-NL" sz="1400" dirty="0"/>
              <a:t>O.l.v. Marij Bosdriesz en Ellen </a:t>
            </a:r>
            <a:r>
              <a:rPr lang="nl-NL" sz="1400" dirty="0" err="1"/>
              <a:t>Gommer</a:t>
            </a:r>
            <a:endParaRPr lang="nl-NL" sz="1400" dirty="0"/>
          </a:p>
          <a:p>
            <a:pPr algn="l"/>
            <a:endParaRPr lang="nl-NL" sz="2000" dirty="0"/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nl-NL" sz="2000" dirty="0"/>
              <a:t> Welke knelpunten ervaren de </a:t>
            </a:r>
          </a:p>
          <a:p>
            <a:pPr algn="l"/>
            <a:r>
              <a:rPr lang="nl-NL" sz="2000" dirty="0"/>
              <a:t>leraren in de klas?</a:t>
            </a:r>
          </a:p>
          <a:p>
            <a:pPr algn="l"/>
            <a:endParaRPr lang="nl-NL" sz="2000" dirty="0"/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nl-NL" sz="2000" dirty="0"/>
              <a:t> Welke ondersteuningsvragen </a:t>
            </a:r>
          </a:p>
          <a:p>
            <a:pPr algn="l"/>
            <a:r>
              <a:rPr lang="nl-NL" sz="2000" dirty="0"/>
              <a:t>leven er bij de leraren?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/>
              <a:t>De agenda van morgen…!</a:t>
            </a:r>
          </a:p>
          <a:p>
            <a:pPr algn="l"/>
            <a:endParaRPr lang="nl-NL" sz="2000" dirty="0"/>
          </a:p>
          <a:p>
            <a:pPr algn="l"/>
            <a:endParaRPr lang="nl-NL" sz="2000" dirty="0"/>
          </a:p>
          <a:p>
            <a:pPr marL="171450" indent="-171450" algn="l">
              <a:buFont typeface="Wingdings" panose="05000000000000000000" pitchFamily="2" charset="2"/>
              <a:buChar char="q"/>
            </a:pPr>
            <a:endParaRPr lang="nl-NL" sz="1200" dirty="0"/>
          </a:p>
          <a:p>
            <a:pPr algn="l"/>
            <a:endParaRPr lang="nl-NL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533400"/>
            <a:ext cx="8424936" cy="1524000"/>
          </a:xfrm>
        </p:spPr>
        <p:txBody>
          <a:bodyPr>
            <a:normAutofit/>
          </a:bodyPr>
          <a:lstStyle/>
          <a:p>
            <a:r>
              <a:rPr lang="nl-NL" sz="4000" dirty="0"/>
              <a:t>Passend Onderwijs op de werkvloer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20072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</p:spTree>
    <p:extLst>
      <p:ext uri="{BB962C8B-B14F-4D97-AF65-F5344CB8AC3E}">
        <p14:creationId xmlns:p14="http://schemas.microsoft.com/office/powerpoint/2010/main" val="293512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413992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Afsluiting</a:t>
            </a:r>
          </a:p>
          <a:p>
            <a:endParaRPr lang="nl-NL" dirty="0"/>
          </a:p>
          <a:p>
            <a:r>
              <a:rPr lang="nl-NL" dirty="0"/>
              <a:t>Dank,</a:t>
            </a:r>
          </a:p>
          <a:p>
            <a:r>
              <a:rPr lang="nl-NL" dirty="0"/>
              <a:t>Voor uw komst naar deze bijeenkomst!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220072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Netwerkbijeenkomst</a:t>
            </a:r>
          </a:p>
        </p:txBody>
      </p:sp>
    </p:spTree>
    <p:extLst>
      <p:ext uri="{BB962C8B-B14F-4D97-AF65-F5344CB8AC3E}">
        <p14:creationId xmlns:p14="http://schemas.microsoft.com/office/powerpoint/2010/main" val="364178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4941168"/>
            <a:ext cx="5867400" cy="1440160"/>
          </a:xfrm>
        </p:spPr>
        <p:txBody>
          <a:bodyPr/>
          <a:lstStyle/>
          <a:p>
            <a:r>
              <a:rPr lang="nl-NL" sz="2200" dirty="0"/>
              <a:t>Samenwerken </a:t>
            </a:r>
            <a:br>
              <a:rPr lang="nl-NL" sz="2200" dirty="0"/>
            </a:br>
            <a:r>
              <a:rPr lang="nl-NL" sz="2200" dirty="0"/>
              <a:t>aan </a:t>
            </a:r>
            <a:br>
              <a:rPr lang="nl-NL" sz="2200" dirty="0"/>
            </a:br>
            <a:r>
              <a:rPr lang="nl-NL" sz="2200" dirty="0"/>
              <a:t>Passend Onderwijs </a:t>
            </a:r>
            <a:br>
              <a:rPr lang="nl-NL" sz="2200" dirty="0"/>
            </a:br>
            <a:r>
              <a:rPr lang="nl-NL" sz="2200" dirty="0"/>
              <a:t>in Dronten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1484784"/>
            <a:ext cx="2438400" cy="4104456"/>
          </a:xfrm>
        </p:spPr>
        <p:txBody>
          <a:bodyPr/>
          <a:lstStyle/>
          <a:p>
            <a:r>
              <a:rPr lang="nl-NL" dirty="0"/>
              <a:t>Programma</a:t>
            </a:r>
          </a:p>
          <a:p>
            <a:r>
              <a:rPr lang="nl-NL" dirty="0"/>
              <a:t>13.30 uur Rondleiding</a:t>
            </a:r>
          </a:p>
          <a:p>
            <a:r>
              <a:rPr lang="nl-NL" dirty="0"/>
              <a:t>14.00 uur SBO+</a:t>
            </a:r>
          </a:p>
          <a:p>
            <a:r>
              <a:rPr lang="nl-NL" dirty="0"/>
              <a:t>14.45 uur Pauze</a:t>
            </a:r>
          </a:p>
          <a:p>
            <a:r>
              <a:rPr lang="nl-NL" dirty="0"/>
              <a:t>15.00 uur	Passend 	Onderwijs 	op de 	werkvloer</a:t>
            </a:r>
          </a:p>
          <a:p>
            <a:r>
              <a:rPr lang="nl-NL" dirty="0"/>
              <a:t>15.45 uur De balans 	opmaken..!</a:t>
            </a:r>
          </a:p>
          <a:p>
            <a:r>
              <a:rPr lang="nl-NL" dirty="0"/>
              <a:t>16.15 uur Afsluiting</a:t>
            </a:r>
          </a:p>
        </p:txBody>
      </p:sp>
      <p:pic>
        <p:nvPicPr>
          <p:cNvPr id="1026" name="Picture 2" descr="https://passendonderwijslelystaddronten.nl/wp-content/uploads/2017/01/foto-1-300x210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r="187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584448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</p:spTree>
    <p:extLst>
      <p:ext uri="{BB962C8B-B14F-4D97-AF65-F5344CB8AC3E}">
        <p14:creationId xmlns:p14="http://schemas.microsoft.com/office/powerpoint/2010/main" val="38295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996952"/>
            <a:ext cx="6480174" cy="23762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l-NL" dirty="0"/>
              <a:t>Informatie</a:t>
            </a:r>
          </a:p>
          <a:p>
            <a:pPr algn="l"/>
            <a:endParaRPr lang="nl-NL" dirty="0"/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Algemeen 			</a:t>
            </a:r>
            <a:r>
              <a:rPr lang="nl-NL" b="0" dirty="0"/>
              <a:t>Marcel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SBO+ leerlingen 		</a:t>
            </a:r>
            <a:r>
              <a:rPr lang="nl-NL" b="0" dirty="0"/>
              <a:t>Ingrid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reportage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Onderwijs op maat 		</a:t>
            </a:r>
            <a:r>
              <a:rPr lang="nl-NL" b="0" dirty="0"/>
              <a:t>Piet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Klipper, </a:t>
            </a:r>
            <a:r>
              <a:rPr lang="nl-NL" dirty="0" err="1"/>
              <a:t>sbo</a:t>
            </a:r>
            <a:r>
              <a:rPr lang="nl-NL" dirty="0"/>
              <a:t>+ klas 		</a:t>
            </a:r>
            <a:r>
              <a:rPr lang="nl-NL" b="0" dirty="0"/>
              <a:t>Vera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Monitoren</a:t>
            </a:r>
            <a:r>
              <a:rPr lang="nl-NL" b="0" dirty="0"/>
              <a:t>			Marcel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nl-NL" dirty="0"/>
              <a:t>Vragen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533400"/>
            <a:ext cx="8568952" cy="1524000"/>
          </a:xfrm>
        </p:spPr>
        <p:txBody>
          <a:bodyPr/>
          <a:lstStyle/>
          <a:p>
            <a:r>
              <a:rPr lang="nl-NL" dirty="0"/>
              <a:t>Werken aan een SBO+ voorziening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</p:spTree>
    <p:extLst>
      <p:ext uri="{BB962C8B-B14F-4D97-AF65-F5344CB8AC3E}">
        <p14:creationId xmlns:p14="http://schemas.microsoft.com/office/powerpoint/2010/main" val="8801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566120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terugblik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Samenwerking met </a:t>
            </a:r>
            <a:r>
              <a:rPr lang="nl-NL" dirty="0" err="1"/>
              <a:t>so</a:t>
            </a:r>
            <a:r>
              <a:rPr lang="nl-NL" dirty="0"/>
              <a:t> cluster 4, de HBS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Verdichtingsproblematiek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WSNS: ontwikkelen naar </a:t>
            </a:r>
            <a:r>
              <a:rPr lang="nl-NL" dirty="0" err="1"/>
              <a:t>sbo</a:t>
            </a:r>
            <a:r>
              <a:rPr lang="nl-NL" dirty="0"/>
              <a:t>+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Specialiseren</a:t>
            </a:r>
          </a:p>
          <a:p>
            <a:pPr marL="1108710" lvl="2" indent="-285750">
              <a:buFont typeface="Wingdings" panose="05000000000000000000" pitchFamily="2" charset="2"/>
              <a:buChar char="q"/>
            </a:pPr>
            <a:r>
              <a:rPr lang="nl-NL" dirty="0"/>
              <a:t>Scholingstrajecten</a:t>
            </a:r>
          </a:p>
          <a:p>
            <a:pPr marL="1108710" lvl="2" indent="-285750">
              <a:buFont typeface="Wingdings" panose="05000000000000000000" pitchFamily="2" charset="2"/>
              <a:buChar char="q"/>
            </a:pPr>
            <a:r>
              <a:rPr lang="nl-NL" dirty="0"/>
              <a:t>Sterk op School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SW PBS, </a:t>
            </a:r>
            <a:r>
              <a:rPr lang="nl-NL" dirty="0" err="1"/>
              <a:t>schoolwide</a:t>
            </a:r>
            <a:r>
              <a:rPr lang="nl-NL" dirty="0"/>
              <a:t> </a:t>
            </a:r>
            <a:r>
              <a:rPr lang="nl-NL" dirty="0" err="1"/>
              <a:t>positive</a:t>
            </a:r>
            <a:r>
              <a:rPr lang="nl-NL" dirty="0"/>
              <a:t> </a:t>
            </a:r>
            <a:r>
              <a:rPr lang="nl-NL" dirty="0" err="1"/>
              <a:t>behaviour</a:t>
            </a:r>
            <a:r>
              <a:rPr lang="nl-NL" dirty="0"/>
              <a:t> support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 err="1"/>
              <a:t>sbo</a:t>
            </a:r>
            <a:r>
              <a:rPr lang="nl-NL" dirty="0"/>
              <a:t>, verlengstuk van passend onderwijs én thuisnabij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Besluit SWV SO / SBO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 err="1"/>
              <a:t>so</a:t>
            </a:r>
            <a:r>
              <a:rPr lang="nl-NL" dirty="0"/>
              <a:t>, geen nevenvestiging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Subsidie SWV / Gemeente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Monitoren ‘16-’17</a:t>
            </a:r>
          </a:p>
          <a:p>
            <a:pPr lvl="1" indent="0"/>
            <a:endParaRPr lang="nl-NL" dirty="0"/>
          </a:p>
          <a:p>
            <a:pPr marL="834390" lvl="1" indent="-285750">
              <a:buFont typeface="Wingdings" panose="05000000000000000000" pitchFamily="2" charset="2"/>
              <a:buChar char="q"/>
            </a:pPr>
            <a:endParaRPr lang="nl-NL" dirty="0"/>
          </a:p>
          <a:p>
            <a:pPr marL="834390" lvl="1" indent="-285750">
              <a:buFont typeface="Wingdings" panose="05000000000000000000" pitchFamily="2" charset="2"/>
              <a:buChar char="q"/>
            </a:pPr>
            <a:endParaRPr lang="nl-NL" dirty="0"/>
          </a:p>
          <a:p>
            <a:pPr algn="l"/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Traject SBO+</a:t>
            </a:r>
          </a:p>
        </p:txBody>
      </p:sp>
    </p:spTree>
    <p:extLst>
      <p:ext uri="{BB962C8B-B14F-4D97-AF65-F5344CB8AC3E}">
        <p14:creationId xmlns:p14="http://schemas.microsoft.com/office/powerpoint/2010/main" val="300077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12596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Geschiedenis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analyse van populatiekenmerken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Toelating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aanbod/ inzet SBO+</a:t>
            </a:r>
          </a:p>
          <a:p>
            <a:pPr algn="l"/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220072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sbo</a:t>
            </a:r>
            <a:r>
              <a:rPr lang="nl-NL" dirty="0"/>
              <a:t> leerling </a:t>
            </a:r>
          </a:p>
        </p:txBody>
      </p:sp>
    </p:spTree>
    <p:extLst>
      <p:ext uri="{BB962C8B-B14F-4D97-AF65-F5344CB8AC3E}">
        <p14:creationId xmlns:p14="http://schemas.microsoft.com/office/powerpoint/2010/main" val="347572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1200" dirty="0"/>
              <a:t>Reportage van de Driemaster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076056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Driemaster in beeld</a:t>
            </a:r>
          </a:p>
        </p:txBody>
      </p:sp>
    </p:spTree>
    <p:extLst>
      <p:ext uri="{BB962C8B-B14F-4D97-AF65-F5344CB8AC3E}">
        <p14:creationId xmlns:p14="http://schemas.microsoft.com/office/powerpoint/2010/main" val="48840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7236022" cy="34221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sz="1800" b="0" i="1" cap="none" dirty="0"/>
              <a:t>‘…waar kinderen weer vertrouwen opbouwen, </a:t>
            </a:r>
          </a:p>
          <a:p>
            <a:pPr algn="l"/>
            <a:r>
              <a:rPr lang="nl-NL" sz="1800" b="0" i="1" cap="none" dirty="0"/>
              <a:t>door leren en praktische vorming af te wisselen...’ </a:t>
            </a:r>
          </a:p>
          <a:p>
            <a:pPr algn="l"/>
            <a:endParaRPr lang="nl-NL" b="0" i="1" cap="none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b="0" i="1" cap="none" dirty="0"/>
              <a:t>groep doorbrekend onderwijs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b="0" i="1" cap="none" dirty="0"/>
              <a:t>sport georiënteerde school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b="0" i="1" cap="none" dirty="0"/>
              <a:t>praktische vorming</a:t>
            </a:r>
          </a:p>
          <a:p>
            <a:pPr algn="l"/>
            <a:endParaRPr lang="nl-NL" b="0" i="1" cap="none" dirty="0"/>
          </a:p>
          <a:p>
            <a:pPr algn="l"/>
            <a:endParaRPr lang="nl-NL" b="0" dirty="0"/>
          </a:p>
          <a:p>
            <a:pPr algn="l"/>
            <a:r>
              <a:rPr lang="nl-NL" b="0" dirty="0"/>
              <a:t>Kernwaarden</a:t>
            </a:r>
          </a:p>
          <a:p>
            <a:pPr algn="l"/>
            <a:r>
              <a:rPr lang="nl-NL" b="0" dirty="0"/>
              <a:t> </a:t>
            </a:r>
          </a:p>
          <a:p>
            <a:pPr algn="l"/>
            <a:r>
              <a:rPr lang="nl-NL" sz="1400" b="0" dirty="0"/>
              <a:t>veiligheid, rust, jezelf zijn, </a:t>
            </a:r>
          </a:p>
          <a:p>
            <a:pPr algn="l"/>
            <a:r>
              <a:rPr lang="nl-NL" sz="1400" b="0" dirty="0"/>
              <a:t>(zelf-)vertrouwen, structuur, duidelijkheid, eerlijkheid,</a:t>
            </a:r>
            <a:r>
              <a:rPr lang="nl-NL" b="0" dirty="0"/>
              <a:t> </a:t>
            </a:r>
            <a:endParaRPr lang="nl-NL" i="1" cap="non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076056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sbo</a:t>
            </a:r>
            <a:r>
              <a:rPr lang="nl-NL" dirty="0"/>
              <a:t>, onderwijs op maat</a:t>
            </a:r>
          </a:p>
        </p:txBody>
      </p:sp>
    </p:spTree>
    <p:extLst>
      <p:ext uri="{BB962C8B-B14F-4D97-AF65-F5344CB8AC3E}">
        <p14:creationId xmlns:p14="http://schemas.microsoft.com/office/powerpoint/2010/main" val="185088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350096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Structuur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5 </a:t>
            </a:r>
            <a:r>
              <a:rPr lang="nl-NL" dirty="0" err="1"/>
              <a:t>dgn</a:t>
            </a:r>
            <a:r>
              <a:rPr lang="nl-NL" dirty="0"/>
              <a:t> / week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extra: lokaal ‘de Klipper’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Inzet onderwijsassistent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check in check out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begeleiding instructiegroepen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begeleiding individuele leerling 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overleg ondersteuners, leerkracht</a:t>
            </a:r>
          </a:p>
          <a:p>
            <a:pPr lvl="1" indent="0"/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Registratie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overzicht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analyse, vervolg: gedragsdoelen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SBO +, de Klipper</a:t>
            </a:r>
          </a:p>
        </p:txBody>
      </p:sp>
    </p:spTree>
    <p:extLst>
      <p:ext uri="{BB962C8B-B14F-4D97-AF65-F5344CB8AC3E}">
        <p14:creationId xmlns:p14="http://schemas.microsoft.com/office/powerpoint/2010/main" val="178825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755576" y="2743200"/>
            <a:ext cx="7848872" cy="3134072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SWV: 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eigen inzet, Ellen </a:t>
            </a:r>
            <a:r>
              <a:rPr lang="nl-NL" dirty="0" err="1"/>
              <a:t>Gommer</a:t>
            </a:r>
            <a:r>
              <a:rPr lang="nl-NL" dirty="0"/>
              <a:t>, </a:t>
            </a:r>
            <a:r>
              <a:rPr lang="nl-NL" sz="1400" dirty="0"/>
              <a:t>begeleider PO voor S(B)O </a:t>
            </a:r>
          </a:p>
          <a:p>
            <a:pPr marL="834390" lvl="1" indent="-285750">
              <a:buFont typeface="Wingdings" panose="05000000000000000000" pitchFamily="2" charset="2"/>
              <a:buChar char="q"/>
            </a:pPr>
            <a:r>
              <a:rPr lang="nl-NL" dirty="0"/>
              <a:t>externe ondersteuning, Marij </a:t>
            </a:r>
            <a:r>
              <a:rPr lang="nl-NL" dirty="0" err="1"/>
              <a:t>Bosdriesz</a:t>
            </a:r>
            <a:r>
              <a:rPr lang="nl-NL" dirty="0"/>
              <a:t>, </a:t>
            </a:r>
            <a:r>
              <a:rPr lang="nl-NL" sz="1400" dirty="0"/>
              <a:t>NCOJ / Expert Passend Onderwijs</a:t>
            </a:r>
          </a:p>
          <a:p>
            <a:pPr algn="l"/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Februari ’17 en juni ’17</a:t>
            </a:r>
          </a:p>
          <a:p>
            <a:pPr algn="l"/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/>
              <a:t>Leerlingen, Ouders, Leerkrachten</a:t>
            </a:r>
          </a:p>
          <a:p>
            <a:pPr algn="l"/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 err="1"/>
              <a:t>VervolgTraject</a:t>
            </a:r>
            <a:r>
              <a:rPr lang="nl-NL" dirty="0"/>
              <a:t> SWV, Gemeente / Bestuurders </a:t>
            </a:r>
            <a:r>
              <a:rPr lang="nl-NL" cap="none" dirty="0"/>
              <a:t>po</a:t>
            </a:r>
            <a:r>
              <a:rPr lang="nl-NL" dirty="0"/>
              <a:t>-Dronten /</a:t>
            </a:r>
          </a:p>
          <a:p>
            <a:pPr algn="l"/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581400" cy="365760"/>
          </a:xfrm>
        </p:spPr>
        <p:txBody>
          <a:bodyPr/>
          <a:lstStyle/>
          <a:p>
            <a:pPr algn="r"/>
            <a:r>
              <a:rPr lang="nl-NL" dirty="0"/>
              <a:t>SBO De Driemaster, 15 maart 2017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SBO+, de monitor</a:t>
            </a:r>
          </a:p>
        </p:txBody>
      </p:sp>
    </p:spTree>
    <p:extLst>
      <p:ext uri="{BB962C8B-B14F-4D97-AF65-F5344CB8AC3E}">
        <p14:creationId xmlns:p14="http://schemas.microsoft.com/office/powerpoint/2010/main" val="1911492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551</TotalTime>
  <Words>389</Words>
  <Application>Microsoft Office PowerPoint</Application>
  <PresentationFormat>Diavoorstelling (4:3)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Civiel</vt:lpstr>
      <vt:lpstr>Netwerkbijeenkomst  Passend Onderwijs en SBO+</vt:lpstr>
      <vt:lpstr>Samenwerken  aan  Passend Onderwijs  in Dronten</vt:lpstr>
      <vt:lpstr>Werken aan een SBO+ voorziening</vt:lpstr>
      <vt:lpstr>Traject SBO+</vt:lpstr>
      <vt:lpstr>sbo leerling </vt:lpstr>
      <vt:lpstr>Driemaster in beeld</vt:lpstr>
      <vt:lpstr>sbo, onderwijs op maat</vt:lpstr>
      <vt:lpstr>SBO +, de Klipper</vt:lpstr>
      <vt:lpstr>SBO+, de monitor</vt:lpstr>
      <vt:lpstr>Passend Onderwijs op de werkvloer</vt:lpstr>
      <vt:lpstr>Netwerkbijeenkomst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Marcel</dc:creator>
  <cp:lastModifiedBy>Ellen Gommer</cp:lastModifiedBy>
  <cp:revision>43</cp:revision>
  <cp:lastPrinted>2017-03-15T10:08:21Z</cp:lastPrinted>
  <dcterms:created xsi:type="dcterms:W3CDTF">2017-03-12T11:13:05Z</dcterms:created>
  <dcterms:modified xsi:type="dcterms:W3CDTF">2017-03-15T18:00:40Z</dcterms:modified>
</cp:coreProperties>
</file>