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4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39C0-345A-46BA-BEFD-E8E8A5E69B24}" type="datetimeFigureOut">
              <a:rPr lang="nl-NL" smtClean="0"/>
              <a:t>5-4-2017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1DBA-B838-40E7-8D3E-E03E38532E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018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39C0-345A-46BA-BEFD-E8E8A5E69B24}" type="datetimeFigureOut">
              <a:rPr lang="nl-NL" smtClean="0"/>
              <a:t>5-4-2017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1DBA-B838-40E7-8D3E-E03E38532E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0899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39C0-345A-46BA-BEFD-E8E8A5E69B24}" type="datetimeFigureOut">
              <a:rPr lang="nl-NL" smtClean="0"/>
              <a:t>5-4-2017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1DBA-B838-40E7-8D3E-E03E38532E5A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0289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39C0-345A-46BA-BEFD-E8E8A5E69B24}" type="datetimeFigureOut">
              <a:rPr lang="nl-NL" smtClean="0"/>
              <a:t>5-4-2017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1DBA-B838-40E7-8D3E-E03E38532E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52450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39C0-345A-46BA-BEFD-E8E8A5E69B24}" type="datetimeFigureOut">
              <a:rPr lang="nl-NL" smtClean="0"/>
              <a:t>5-4-2017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1DBA-B838-40E7-8D3E-E03E38532E5A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4294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39C0-345A-46BA-BEFD-E8E8A5E69B24}" type="datetimeFigureOut">
              <a:rPr lang="nl-NL" smtClean="0"/>
              <a:t>5-4-2017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1DBA-B838-40E7-8D3E-E03E38532E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56969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39C0-345A-46BA-BEFD-E8E8A5E69B24}" type="datetimeFigureOut">
              <a:rPr lang="nl-NL" smtClean="0"/>
              <a:t>5-4-2017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1DBA-B838-40E7-8D3E-E03E38532E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087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39C0-345A-46BA-BEFD-E8E8A5E69B24}" type="datetimeFigureOut">
              <a:rPr lang="nl-NL" smtClean="0"/>
              <a:t>5-4-2017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1DBA-B838-40E7-8D3E-E03E38532E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7454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39C0-345A-46BA-BEFD-E8E8A5E69B24}" type="datetimeFigureOut">
              <a:rPr lang="nl-NL" smtClean="0"/>
              <a:t>5-4-2017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1DBA-B838-40E7-8D3E-E03E38532E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927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39C0-345A-46BA-BEFD-E8E8A5E69B24}" type="datetimeFigureOut">
              <a:rPr lang="nl-NL" smtClean="0"/>
              <a:t>5-4-2017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1DBA-B838-40E7-8D3E-E03E38532E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0024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39C0-345A-46BA-BEFD-E8E8A5E69B24}" type="datetimeFigureOut">
              <a:rPr lang="nl-NL" smtClean="0"/>
              <a:t>5-4-2017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1DBA-B838-40E7-8D3E-E03E38532E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9902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39C0-345A-46BA-BEFD-E8E8A5E69B24}" type="datetimeFigureOut">
              <a:rPr lang="nl-NL" smtClean="0"/>
              <a:t>5-4-2017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1DBA-B838-40E7-8D3E-E03E38532E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3384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39C0-345A-46BA-BEFD-E8E8A5E69B24}" type="datetimeFigureOut">
              <a:rPr lang="nl-NL" smtClean="0"/>
              <a:t>5-4-2017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1DBA-B838-40E7-8D3E-E03E38532E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752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39C0-345A-46BA-BEFD-E8E8A5E69B24}" type="datetimeFigureOut">
              <a:rPr lang="nl-NL" smtClean="0"/>
              <a:t>5-4-2017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1DBA-B838-40E7-8D3E-E03E38532E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478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39C0-345A-46BA-BEFD-E8E8A5E69B24}" type="datetimeFigureOut">
              <a:rPr lang="nl-NL" smtClean="0"/>
              <a:t>5-4-2017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1DBA-B838-40E7-8D3E-E03E38532E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9715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39C0-345A-46BA-BEFD-E8E8A5E69B24}" type="datetimeFigureOut">
              <a:rPr lang="nl-NL" smtClean="0"/>
              <a:t>5-4-2017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1DBA-B838-40E7-8D3E-E03E38532E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4529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A39C0-345A-46BA-BEFD-E8E8A5E69B24}" type="datetimeFigureOut">
              <a:rPr lang="nl-NL" smtClean="0"/>
              <a:t>5-4-2017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FB631DBA-B838-40E7-8D3E-E03E38532E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7832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  <p:sldLayoutId id="2147483976" r:id="rId12"/>
    <p:sldLayoutId id="2147483977" r:id="rId13"/>
    <p:sldLayoutId id="2147483978" r:id="rId14"/>
    <p:sldLayoutId id="2147483979" r:id="rId15"/>
    <p:sldLayoutId id="214748398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6000" dirty="0"/>
              <a:t>Dyslexie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2000" b="1" dirty="0">
                <a:solidFill>
                  <a:schemeClr val="tx1"/>
                </a:solidFill>
              </a:rPr>
              <a:t>Preventie en toeleiding naar dyslexiezorg</a:t>
            </a:r>
          </a:p>
          <a:p>
            <a:endParaRPr lang="nl-NL" sz="2000" b="1" dirty="0"/>
          </a:p>
          <a:p>
            <a:endParaRPr lang="nl-NL" sz="2000" b="1" dirty="0"/>
          </a:p>
          <a:p>
            <a:endParaRPr lang="nl-NL" sz="2000" b="1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314" y="5388134"/>
            <a:ext cx="3378246" cy="127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310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310325" y="2149311"/>
            <a:ext cx="78713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u="sng" dirty="0">
                <a:solidFill>
                  <a:srgbClr val="993366"/>
                </a:solidFill>
              </a:rPr>
              <a:t>Drie onderdelen</a:t>
            </a:r>
          </a:p>
          <a:p>
            <a:endParaRPr lang="nl-NL" dirty="0">
              <a:solidFill>
                <a:srgbClr val="993366"/>
              </a:solidFill>
            </a:endParaRPr>
          </a:p>
          <a:p>
            <a:r>
              <a:rPr lang="nl-NL" dirty="0">
                <a:solidFill>
                  <a:srgbClr val="993366"/>
                </a:solidFill>
              </a:rPr>
              <a:t>Stand van zaken in gemeente Dronten t.a.v. vergoede dyslexiezorg</a:t>
            </a:r>
          </a:p>
          <a:p>
            <a:endParaRPr lang="nl-NL" dirty="0">
              <a:solidFill>
                <a:srgbClr val="993366"/>
              </a:solidFill>
            </a:endParaRPr>
          </a:p>
          <a:p>
            <a:r>
              <a:rPr lang="nl-NL" dirty="0">
                <a:solidFill>
                  <a:srgbClr val="993366"/>
                </a:solidFill>
              </a:rPr>
              <a:t>Mogelijke ontwikkelingen over traject vergoede dyslexiezorg</a:t>
            </a:r>
          </a:p>
          <a:p>
            <a:endParaRPr lang="nl-NL" dirty="0">
              <a:solidFill>
                <a:srgbClr val="993366"/>
              </a:solidFill>
            </a:endParaRPr>
          </a:p>
          <a:p>
            <a:r>
              <a:rPr lang="nl-NL" dirty="0">
                <a:solidFill>
                  <a:srgbClr val="993366"/>
                </a:solidFill>
              </a:rPr>
              <a:t>Verkennen van preventief (</a:t>
            </a:r>
            <a:r>
              <a:rPr lang="nl-NL" dirty="0" err="1">
                <a:solidFill>
                  <a:srgbClr val="993366"/>
                </a:solidFill>
              </a:rPr>
              <a:t>bovenschools</a:t>
            </a:r>
            <a:r>
              <a:rPr lang="nl-NL" dirty="0">
                <a:solidFill>
                  <a:srgbClr val="993366"/>
                </a:solidFill>
              </a:rPr>
              <a:t>) arrangement / BOUW</a:t>
            </a:r>
          </a:p>
          <a:p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21" y="386377"/>
            <a:ext cx="2701178" cy="1018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422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1615440"/>
            <a:ext cx="8596668" cy="722406"/>
          </a:xfrm>
        </p:spPr>
        <p:txBody>
          <a:bodyPr/>
          <a:lstStyle/>
          <a:p>
            <a:pPr algn="ctr"/>
            <a:r>
              <a:rPr lang="nl-NL" dirty="0">
                <a:solidFill>
                  <a:srgbClr val="FF9900"/>
                </a:solidFill>
              </a:rPr>
              <a:t>Stand van zaken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469822"/>
            <a:ext cx="8596668" cy="2818615"/>
          </a:xfrm>
        </p:spPr>
        <p:txBody>
          <a:bodyPr/>
          <a:lstStyle/>
          <a:p>
            <a:r>
              <a:rPr lang="nl-NL" dirty="0">
                <a:solidFill>
                  <a:srgbClr val="993366"/>
                </a:solidFill>
              </a:rPr>
              <a:t>Lokale aanmeldingsprocedure Dronten</a:t>
            </a:r>
          </a:p>
          <a:p>
            <a:endParaRPr lang="nl-NL" dirty="0">
              <a:solidFill>
                <a:srgbClr val="993366"/>
              </a:solidFill>
            </a:endParaRPr>
          </a:p>
          <a:p>
            <a:r>
              <a:rPr lang="nl-NL" dirty="0">
                <a:solidFill>
                  <a:srgbClr val="993366"/>
                </a:solidFill>
              </a:rPr>
              <a:t>Screening door de IJsselgroep</a:t>
            </a:r>
          </a:p>
          <a:p>
            <a:endParaRPr lang="nl-NL" dirty="0">
              <a:solidFill>
                <a:srgbClr val="993366"/>
              </a:solidFill>
            </a:endParaRPr>
          </a:p>
          <a:p>
            <a:r>
              <a:rPr lang="nl-NL" dirty="0">
                <a:solidFill>
                  <a:srgbClr val="993366"/>
                </a:solidFill>
              </a:rPr>
              <a:t>In 2016 zijn ongeveer …. beschikkingen voor dyslexieonderzoek en </a:t>
            </a:r>
            <a:br>
              <a:rPr lang="nl-NL" dirty="0">
                <a:solidFill>
                  <a:srgbClr val="993366"/>
                </a:solidFill>
              </a:rPr>
            </a:br>
            <a:r>
              <a:rPr lang="nl-NL" dirty="0">
                <a:solidFill>
                  <a:srgbClr val="993366"/>
                </a:solidFill>
              </a:rPr>
              <a:t>dyslexiebehandeling afgegeven.  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21" y="386377"/>
            <a:ext cx="2701178" cy="1018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534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1615440"/>
            <a:ext cx="8596668" cy="722406"/>
          </a:xfrm>
        </p:spPr>
        <p:txBody>
          <a:bodyPr>
            <a:normAutofit/>
          </a:bodyPr>
          <a:lstStyle/>
          <a:p>
            <a:pPr algn="ctr"/>
            <a:r>
              <a:rPr lang="nl-NL" dirty="0">
                <a:solidFill>
                  <a:srgbClr val="FF9900"/>
                </a:solidFill>
              </a:rPr>
              <a:t>BOUW als preventief aanbod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422688"/>
            <a:ext cx="8596668" cy="3101419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993366"/>
                </a:solidFill>
              </a:rPr>
              <a:t>Computergestuurd interventieprogramma op zorgniveau 3</a:t>
            </a:r>
          </a:p>
          <a:p>
            <a:r>
              <a:rPr lang="nl-NL" dirty="0">
                <a:solidFill>
                  <a:srgbClr val="993366"/>
                </a:solidFill>
              </a:rPr>
              <a:t>Bedoeld voor risicoleerlingen in groep 2 t/m 4</a:t>
            </a:r>
          </a:p>
          <a:p>
            <a:r>
              <a:rPr lang="nl-NL" dirty="0">
                <a:solidFill>
                  <a:srgbClr val="993366"/>
                </a:solidFill>
              </a:rPr>
              <a:t>Eenvoudig inzetbaar naast schoolprogramma/methode</a:t>
            </a:r>
          </a:p>
          <a:p>
            <a:r>
              <a:rPr lang="nl-NL" dirty="0">
                <a:solidFill>
                  <a:srgbClr val="993366"/>
                </a:solidFill>
              </a:rPr>
              <a:t>Maximaal 1,5 jaar; 4 dagen per week</a:t>
            </a:r>
          </a:p>
          <a:p>
            <a:r>
              <a:rPr lang="nl-NL" dirty="0">
                <a:solidFill>
                  <a:srgbClr val="993366"/>
                </a:solidFill>
              </a:rPr>
              <a:t>Onder </a:t>
            </a:r>
            <a:r>
              <a:rPr lang="nl-NL">
                <a:solidFill>
                  <a:srgbClr val="993366"/>
                </a:solidFill>
              </a:rPr>
              <a:t>begeleiding van ouder </a:t>
            </a:r>
            <a:r>
              <a:rPr lang="nl-NL" dirty="0">
                <a:solidFill>
                  <a:srgbClr val="993366"/>
                </a:solidFill>
              </a:rPr>
              <a:t>of tutor (toetsen door leerkracht)</a:t>
            </a:r>
          </a:p>
          <a:p>
            <a:r>
              <a:rPr lang="nl-NL" dirty="0">
                <a:solidFill>
                  <a:srgbClr val="993366"/>
                </a:solidFill>
              </a:rPr>
              <a:t>EED - </a:t>
            </a:r>
            <a:r>
              <a:rPr lang="nl-NL" dirty="0" err="1">
                <a:solidFill>
                  <a:srgbClr val="993366"/>
                </a:solidFill>
              </a:rPr>
              <a:t>proof</a:t>
            </a:r>
            <a:r>
              <a:rPr lang="nl-NL" dirty="0">
                <a:solidFill>
                  <a:srgbClr val="993366"/>
                </a:solidFill>
              </a:rPr>
              <a:t>  </a:t>
            </a:r>
          </a:p>
          <a:p>
            <a:r>
              <a:rPr lang="nl-NL" dirty="0">
                <a:solidFill>
                  <a:srgbClr val="993366"/>
                </a:solidFill>
              </a:rPr>
              <a:t>Op school- of </a:t>
            </a:r>
            <a:r>
              <a:rPr lang="nl-NL" dirty="0" err="1">
                <a:solidFill>
                  <a:srgbClr val="993366"/>
                </a:solidFill>
              </a:rPr>
              <a:t>bovenschoolsniveau</a:t>
            </a:r>
            <a:endParaRPr lang="nl-NL" dirty="0">
              <a:solidFill>
                <a:srgbClr val="993366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21" y="386377"/>
            <a:ext cx="2701178" cy="1018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48176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643</TotalTime>
  <Words>99</Words>
  <Application>Microsoft Office PowerPoint</Application>
  <PresentationFormat>Breedbeeld</PresentationFormat>
  <Paragraphs>24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Dyslexie</vt:lpstr>
      <vt:lpstr>PowerPoint-presentatie</vt:lpstr>
      <vt:lpstr>Stand van zaken</vt:lpstr>
      <vt:lpstr>BOUW als preventief aanbod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Dyslexie</dc:title>
  <dc:creator>Ellen Gommer</dc:creator>
  <cp:lastModifiedBy>Ellen Gommer</cp:lastModifiedBy>
  <cp:revision>26</cp:revision>
  <dcterms:created xsi:type="dcterms:W3CDTF">2017-04-05T07:00:45Z</dcterms:created>
  <dcterms:modified xsi:type="dcterms:W3CDTF">2017-04-05T20:22:30Z</dcterms:modified>
</cp:coreProperties>
</file>