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72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97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89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0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05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65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85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33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93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CE89-ED36-4746-BE64-D13546882942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AF3C-6EB4-447C-B0D9-0EC7403FE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16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Integraal ondersteuningsteam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>
                <a:solidFill>
                  <a:srgbClr val="FF0000"/>
                </a:solidFill>
              </a:rPr>
              <a:t>Dronten</a:t>
            </a:r>
          </a:p>
        </p:txBody>
      </p:sp>
    </p:spTree>
    <p:extLst>
      <p:ext uri="{BB962C8B-B14F-4D97-AF65-F5344CB8AC3E}">
        <p14:creationId xmlns:p14="http://schemas.microsoft.com/office/powerpoint/2010/main" val="229690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187" y="299138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Integraal ondersteuningsteam</a:t>
            </a:r>
          </a:p>
        </p:txBody>
      </p:sp>
      <p:pic>
        <p:nvPicPr>
          <p:cNvPr id="3" name="Afbeelding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20" y="1714182"/>
            <a:ext cx="8026400" cy="4595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419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Routing</a:t>
            </a:r>
          </a:p>
        </p:txBody>
      </p:sp>
      <p:pic>
        <p:nvPicPr>
          <p:cNvPr id="3" name="Afbeelding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360" y="1714182"/>
            <a:ext cx="7863840" cy="4757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0141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Breedbeeld</PresentationFormat>
  <Paragraphs>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Integraal ondersteuningsteam </vt:lpstr>
      <vt:lpstr>Integraal ondersteuningsteam</vt:lpstr>
      <vt:lpstr>Routing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Integraal ondersteuningsteam </dc:title>
  <dc:creator>Ellen Gommer</dc:creator>
  <cp:lastModifiedBy>Ellen Gommer</cp:lastModifiedBy>
  <cp:revision>2</cp:revision>
  <dcterms:created xsi:type="dcterms:W3CDTF">2017-04-04T14:18:10Z</dcterms:created>
  <dcterms:modified xsi:type="dcterms:W3CDTF">2017-04-05T18:55:27Z</dcterms:modified>
</cp:coreProperties>
</file>