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85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5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26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76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16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41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16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72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7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13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94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6AB13-B255-441D-A39A-23F57C5D5596}" type="datetimeFigureOut">
              <a:rPr lang="nl-NL" smtClean="0"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95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Monitoring 2016</a:t>
            </a:r>
          </a:p>
          <a:p>
            <a:r>
              <a:rPr lang="nl-NL" i="1" dirty="0"/>
              <a:t>Maaike Luttik, beleidsmedewerker SWV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1205508"/>
            <a:ext cx="5892800" cy="222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927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Verevening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aantal leerlingen loopt harder terug dan voorzien. Dit betekent dat de aantallen leerlingen die op het S(B)O zitten, veranderen.</a:t>
            </a:r>
          </a:p>
          <a:p>
            <a:r>
              <a:rPr lang="nl-NL" dirty="0"/>
              <a:t>We lopen op dit moment in de pas met de verevening. </a:t>
            </a:r>
          </a:p>
          <a:p>
            <a:r>
              <a:rPr lang="nl-NL" dirty="0"/>
              <a:t>De instroom in S(B)O was afgelopen jaar hoger dan in 2015. Dit is </a:t>
            </a:r>
            <a:r>
              <a:rPr lang="nl-NL"/>
              <a:t>een aandachtspunt voor komend jaar.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43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Monitoring 2016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Leerlingenaantal in Lelystad en Dronten</a:t>
            </a:r>
          </a:p>
          <a:p>
            <a:r>
              <a:rPr lang="nl-NL" dirty="0"/>
              <a:t>Aantal leerlingen in SO en SBO</a:t>
            </a:r>
          </a:p>
          <a:p>
            <a:r>
              <a:rPr lang="nl-NL" dirty="0"/>
              <a:t>Onderwijsloket:</a:t>
            </a:r>
          </a:p>
          <a:p>
            <a:pPr lvl="1"/>
            <a:r>
              <a:rPr lang="nl-NL" dirty="0" err="1"/>
              <a:t>TLV’s</a:t>
            </a:r>
            <a:endParaRPr lang="nl-NL" dirty="0"/>
          </a:p>
          <a:p>
            <a:pPr lvl="1"/>
            <a:r>
              <a:rPr lang="nl-NL" dirty="0"/>
              <a:t>Extra ondersteuning</a:t>
            </a:r>
          </a:p>
          <a:p>
            <a:pPr lvl="1"/>
            <a:r>
              <a:rPr lang="nl-NL" dirty="0"/>
              <a:t>strippenkaart</a:t>
            </a:r>
          </a:p>
          <a:p>
            <a:r>
              <a:rPr lang="nl-NL" dirty="0"/>
              <a:t>Verevening</a:t>
            </a: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5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Aantal leerlingen 2016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06" y="1690688"/>
            <a:ext cx="9907339" cy="4285906"/>
          </a:xfr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2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Aantal leerlingen SO 2016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48" y="1575670"/>
            <a:ext cx="11317804" cy="2752490"/>
          </a:xfrm>
        </p:spPr>
      </p:pic>
    </p:spTree>
    <p:extLst>
      <p:ext uri="{BB962C8B-B14F-4D97-AF65-F5344CB8AC3E}">
        <p14:creationId xmlns:p14="http://schemas.microsoft.com/office/powerpoint/2010/main" val="77900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Aantal leerlingen SBO 2016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50" y="1844834"/>
            <a:ext cx="7937624" cy="2788126"/>
          </a:xfrm>
        </p:spPr>
      </p:pic>
    </p:spTree>
    <p:extLst>
      <p:ext uri="{BB962C8B-B14F-4D97-AF65-F5344CB8AC3E}">
        <p14:creationId xmlns:p14="http://schemas.microsoft.com/office/powerpoint/2010/main" val="373938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Aantal </a:t>
            </a:r>
            <a:r>
              <a:rPr lang="nl-NL" dirty="0" err="1"/>
              <a:t>TLV’s</a:t>
            </a:r>
            <a:r>
              <a:rPr lang="nl-NL" dirty="0"/>
              <a:t> kw4 2016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5" y="1575670"/>
            <a:ext cx="8791612" cy="4662570"/>
          </a:xfrm>
        </p:spPr>
      </p:pic>
    </p:spTree>
    <p:extLst>
      <p:ext uri="{BB962C8B-B14F-4D97-AF65-F5344CB8AC3E}">
        <p14:creationId xmlns:p14="http://schemas.microsoft.com/office/powerpoint/2010/main" val="29384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Aantal </a:t>
            </a:r>
            <a:r>
              <a:rPr lang="nl-NL" dirty="0" err="1"/>
              <a:t>TLV’s</a:t>
            </a:r>
            <a:r>
              <a:rPr lang="nl-NL" dirty="0"/>
              <a:t> 2016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aantal </a:t>
            </a:r>
            <a:r>
              <a:rPr lang="nl-NL" dirty="0" err="1"/>
              <a:t>TLV’s</a:t>
            </a:r>
            <a:r>
              <a:rPr lang="nl-NL" dirty="0"/>
              <a:t> ligt hoger dan in 2015 maar binnen de marges van de verevening</a:t>
            </a:r>
          </a:p>
          <a:p>
            <a:r>
              <a:rPr lang="nl-NL" dirty="0"/>
              <a:t>Het aantal </a:t>
            </a:r>
            <a:r>
              <a:rPr lang="nl-NL" dirty="0" err="1"/>
              <a:t>TLV’s</a:t>
            </a:r>
            <a:r>
              <a:rPr lang="nl-NL" dirty="0"/>
              <a:t> voor het SBO ligt hoger dan geraamd, SO lager</a:t>
            </a:r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" y="3256280"/>
            <a:ext cx="9612524" cy="182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6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Aantal EO 2016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75670"/>
            <a:ext cx="8472646" cy="1726330"/>
          </a:xfr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80" y="3628390"/>
            <a:ext cx="8744384" cy="182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7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Strippenkaart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7"/>
            <a:ext cx="8380170" cy="4540650"/>
          </a:xfrm>
        </p:spPr>
      </p:pic>
    </p:spTree>
    <p:extLst>
      <p:ext uri="{BB962C8B-B14F-4D97-AF65-F5344CB8AC3E}">
        <p14:creationId xmlns:p14="http://schemas.microsoft.com/office/powerpoint/2010/main" val="36937440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133</Words>
  <Application>Microsoft Office PowerPoint</Application>
  <PresentationFormat>Breedbeeld</PresentationFormat>
  <Paragraphs>23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Monitoring 2016</vt:lpstr>
      <vt:lpstr>Aantal leerlingen 2016</vt:lpstr>
      <vt:lpstr>Aantal leerlingen SO 2016</vt:lpstr>
      <vt:lpstr>Aantal leerlingen SBO 2016</vt:lpstr>
      <vt:lpstr>Aantal TLV’s kw4 2016</vt:lpstr>
      <vt:lpstr>Aantal TLV’s 2016</vt:lpstr>
      <vt:lpstr>Aantal EO 2016</vt:lpstr>
      <vt:lpstr>Strippenkaart</vt:lpstr>
      <vt:lpstr>Verevening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Maaike Luttik</dc:creator>
  <cp:lastModifiedBy>Maaike Luttik</cp:lastModifiedBy>
  <cp:revision>5</cp:revision>
  <dcterms:created xsi:type="dcterms:W3CDTF">2017-03-29T07:43:22Z</dcterms:created>
  <dcterms:modified xsi:type="dcterms:W3CDTF">2017-03-29T09:30:20Z</dcterms:modified>
</cp:coreProperties>
</file>