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6AB13-B255-441D-A39A-23F57C5D5596}" type="datetimeFigureOut">
              <a:rPr lang="nl-NL" smtClean="0"/>
              <a:t>5-4-2017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9F562-BF18-435F-BD60-C4FF86EC423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728519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6AB13-B255-441D-A39A-23F57C5D5596}" type="datetimeFigureOut">
              <a:rPr lang="nl-NL" smtClean="0"/>
              <a:t>5-4-2017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9F562-BF18-435F-BD60-C4FF86EC423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775012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6AB13-B255-441D-A39A-23F57C5D5596}" type="datetimeFigureOut">
              <a:rPr lang="nl-NL" smtClean="0"/>
              <a:t>5-4-2017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9F562-BF18-435F-BD60-C4FF86EC423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442635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6AB13-B255-441D-A39A-23F57C5D5596}" type="datetimeFigureOut">
              <a:rPr lang="nl-NL" smtClean="0"/>
              <a:t>5-4-2017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9F562-BF18-435F-BD60-C4FF86EC423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367668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6AB13-B255-441D-A39A-23F57C5D5596}" type="datetimeFigureOut">
              <a:rPr lang="nl-NL" smtClean="0"/>
              <a:t>5-4-2017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9F562-BF18-435F-BD60-C4FF86EC423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081682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6AB13-B255-441D-A39A-23F57C5D5596}" type="datetimeFigureOut">
              <a:rPr lang="nl-NL" smtClean="0"/>
              <a:t>5-4-2017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9F562-BF18-435F-BD60-C4FF86EC423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434120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6AB13-B255-441D-A39A-23F57C5D5596}" type="datetimeFigureOut">
              <a:rPr lang="nl-NL" smtClean="0"/>
              <a:t>5-4-2017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9F562-BF18-435F-BD60-C4FF86EC423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071673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6AB13-B255-441D-A39A-23F57C5D5596}" type="datetimeFigureOut">
              <a:rPr lang="nl-NL" smtClean="0"/>
              <a:t>5-4-2017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9F562-BF18-435F-BD60-C4FF86EC423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687207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6AB13-B255-441D-A39A-23F57C5D5596}" type="datetimeFigureOut">
              <a:rPr lang="nl-NL" smtClean="0"/>
              <a:t>5-4-2017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9F562-BF18-435F-BD60-C4FF86EC423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42700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6AB13-B255-441D-A39A-23F57C5D5596}" type="datetimeFigureOut">
              <a:rPr lang="nl-NL" smtClean="0"/>
              <a:t>5-4-2017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9F562-BF18-435F-BD60-C4FF86EC423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691315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6AB13-B255-441D-A39A-23F57C5D5596}" type="datetimeFigureOut">
              <a:rPr lang="nl-NL" smtClean="0"/>
              <a:t>5-4-2017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9F562-BF18-435F-BD60-C4FF86EC423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899421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16AB13-B255-441D-A39A-23F57C5D5596}" type="datetimeFigureOut">
              <a:rPr lang="nl-NL" smtClean="0"/>
              <a:t>5-4-2017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D9F562-BF18-435F-BD60-C4FF86EC423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139572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err="1"/>
              <a:t>Schoolondersteuningsprofiel</a:t>
            </a:r>
            <a:r>
              <a:rPr lang="nl-NL" dirty="0"/>
              <a:t> 2017</a:t>
            </a:r>
          </a:p>
          <a:p>
            <a:r>
              <a:rPr lang="nl-NL" i="1" dirty="0"/>
              <a:t>Maaike Luttik, beleidsmedewerker SWV</a:t>
            </a: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9600" y="1205508"/>
            <a:ext cx="5892800" cy="2221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59274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/>
              <a:t>Schoolonderteuningsprofiel</a:t>
            </a:r>
            <a:r>
              <a:rPr lang="nl-NL" dirty="0"/>
              <a:t> 2017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Situatieschets </a:t>
            </a:r>
          </a:p>
          <a:p>
            <a:r>
              <a:rPr lang="nl-NL" dirty="0"/>
              <a:t>Huidige stand van zaken SOP</a:t>
            </a:r>
          </a:p>
          <a:p>
            <a:r>
              <a:rPr lang="nl-NL" dirty="0"/>
              <a:t>SOP 2017</a:t>
            </a:r>
          </a:p>
          <a:p>
            <a:pPr marL="0" indent="0">
              <a:buNone/>
            </a:pPr>
            <a:endParaRPr lang="nl-NL" dirty="0"/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7796" y="480142"/>
            <a:ext cx="2896004" cy="1095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19552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Situatieschets </a:t>
            </a: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7796" y="480142"/>
            <a:ext cx="2896004" cy="1095528"/>
          </a:xfrm>
          <a:prstGeom prst="rect">
            <a:avLst/>
          </a:prstGeom>
        </p:spPr>
      </p:pic>
      <p:sp>
        <p:nvSpPr>
          <p:cNvPr id="4" name="Tijdelijke aanduiding voor inhoud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Rol van SOP</a:t>
            </a:r>
          </a:p>
          <a:p>
            <a:r>
              <a:rPr lang="nl-NL" dirty="0"/>
              <a:t>Basisondersteuning</a:t>
            </a:r>
          </a:p>
          <a:p>
            <a:r>
              <a:rPr lang="nl-NL" dirty="0"/>
              <a:t>Extra ondersteuning</a:t>
            </a:r>
          </a:p>
          <a:p>
            <a:r>
              <a:rPr lang="nl-NL" dirty="0"/>
              <a:t>Actualiseren </a:t>
            </a:r>
          </a:p>
          <a:p>
            <a:r>
              <a:rPr lang="nl-NL" dirty="0"/>
              <a:t>Optelsom </a:t>
            </a:r>
          </a:p>
        </p:txBody>
      </p:sp>
    </p:spTree>
    <p:extLst>
      <p:ext uri="{BB962C8B-B14F-4D97-AF65-F5344CB8AC3E}">
        <p14:creationId xmlns:p14="http://schemas.microsoft.com/office/powerpoint/2010/main" val="18799277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Stand van zaken </a:t>
            </a:r>
            <a:r>
              <a:rPr lang="nl-NL" dirty="0" err="1"/>
              <a:t>swv</a:t>
            </a:r>
            <a:r>
              <a:rPr lang="nl-NL" dirty="0"/>
              <a:t> 24-03</a:t>
            </a: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7796" y="480142"/>
            <a:ext cx="2896004" cy="1095528"/>
          </a:xfrm>
          <a:prstGeom prst="rect">
            <a:avLst/>
          </a:prstGeom>
        </p:spPr>
      </p:pic>
      <p:sp>
        <p:nvSpPr>
          <p:cNvPr id="4" name="Tijdelijke aanduiding voor inhoud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Optelsom:</a:t>
            </a:r>
          </a:p>
          <a:p>
            <a:pPr lvl="1"/>
            <a:r>
              <a:rPr lang="nl-NL" dirty="0"/>
              <a:t>Vergelijken verschillende modellen</a:t>
            </a:r>
          </a:p>
          <a:p>
            <a:pPr lvl="1"/>
            <a:r>
              <a:rPr lang="nl-NL" dirty="0"/>
              <a:t>Niet actueel/onvoldoende inzicht</a:t>
            </a:r>
          </a:p>
          <a:p>
            <a:pPr lvl="1"/>
            <a:endParaRPr lang="nl-NL" dirty="0"/>
          </a:p>
          <a:p>
            <a:r>
              <a:rPr lang="nl-NL" dirty="0"/>
              <a:t>Modellen:</a:t>
            </a:r>
          </a:p>
          <a:p>
            <a:pPr lvl="1"/>
            <a:r>
              <a:rPr lang="nl-NL" dirty="0"/>
              <a:t>Grenzen in beeld</a:t>
            </a:r>
          </a:p>
          <a:p>
            <a:pPr lvl="1"/>
            <a:r>
              <a:rPr lang="nl-NL" dirty="0"/>
              <a:t>Uitgaan van onderwijskundige visie</a:t>
            </a:r>
          </a:p>
          <a:p>
            <a:pPr lvl="1"/>
            <a:r>
              <a:rPr lang="nl-NL" dirty="0"/>
              <a:t>Uitgaan van onderwijskundige ambitie</a:t>
            </a:r>
          </a:p>
          <a:p>
            <a:pPr lvl="1"/>
            <a:r>
              <a:rPr lang="nl-NL" dirty="0"/>
              <a:t>Handelingsgericht arrangeren</a:t>
            </a:r>
          </a:p>
        </p:txBody>
      </p:sp>
    </p:spTree>
    <p:extLst>
      <p:ext uri="{BB962C8B-B14F-4D97-AF65-F5344CB8AC3E}">
        <p14:creationId xmlns:p14="http://schemas.microsoft.com/office/powerpoint/2010/main" val="7790091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Uitgangspunten actualiseren</a:t>
            </a: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7796" y="480142"/>
            <a:ext cx="2896004" cy="1095528"/>
          </a:xfrm>
          <a:prstGeom prst="rect">
            <a:avLst/>
          </a:prstGeom>
        </p:spPr>
      </p:pic>
      <p:sp>
        <p:nvSpPr>
          <p:cNvPr id="4" name="Tijdelijke aanduiding voor inhoud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Zo min mogelijk administratieve last</a:t>
            </a:r>
          </a:p>
          <a:p>
            <a:r>
              <a:rPr lang="nl-NL" dirty="0"/>
              <a:t>Inzicht, het is GEEN verantwoording</a:t>
            </a:r>
          </a:p>
          <a:p>
            <a:r>
              <a:rPr lang="nl-NL" dirty="0"/>
              <a:t>Scholen faciliteren</a:t>
            </a:r>
          </a:p>
          <a:p>
            <a:r>
              <a:rPr lang="nl-NL" dirty="0"/>
              <a:t>Tekst voor schoolgids en website</a:t>
            </a:r>
          </a:p>
          <a:p>
            <a:r>
              <a:rPr lang="nl-NL" dirty="0"/>
              <a:t>Voldoende voor inspectie</a:t>
            </a:r>
          </a:p>
        </p:txBody>
      </p:sp>
    </p:spTree>
    <p:extLst>
      <p:ext uri="{BB962C8B-B14F-4D97-AF65-F5344CB8AC3E}">
        <p14:creationId xmlns:p14="http://schemas.microsoft.com/office/powerpoint/2010/main" val="37393883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Vragenlijst</a:t>
            </a: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7796" y="480142"/>
            <a:ext cx="2896004" cy="1095528"/>
          </a:xfrm>
          <a:prstGeom prst="rect">
            <a:avLst/>
          </a:prstGeom>
        </p:spPr>
      </p:pic>
      <p:sp>
        <p:nvSpPr>
          <p:cNvPr id="4" name="Tijdelijke aanduiding voor inhoud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Huidige situatie en ambitie</a:t>
            </a:r>
          </a:p>
          <a:p>
            <a:r>
              <a:rPr lang="nl-NL" dirty="0"/>
              <a:t>‘kruisjeslijst’</a:t>
            </a:r>
          </a:p>
          <a:p>
            <a:r>
              <a:rPr lang="nl-NL" dirty="0"/>
              <a:t>Mate waarin de school ondersteuning kan bieden aan leerlingen met ondersteuningsbehoeften en/of beperkingen </a:t>
            </a:r>
          </a:p>
          <a:p>
            <a:r>
              <a:rPr lang="nl-NL" dirty="0"/>
              <a:t>Beschikbaarheid van functionarissen om directe ondersteuning te geven aan leerlingen met extra ondersteuningsbehoeften op school</a:t>
            </a:r>
          </a:p>
          <a:p>
            <a:r>
              <a:rPr lang="nl-NL" dirty="0"/>
              <a:t>Mate waarin de school gebruik kan maken van mogelijkheden voor directe ondersteuning van leerlingen </a:t>
            </a:r>
          </a:p>
        </p:txBody>
      </p:sp>
    </p:spTree>
    <p:extLst>
      <p:ext uri="{BB962C8B-B14F-4D97-AF65-F5344CB8AC3E}">
        <p14:creationId xmlns:p14="http://schemas.microsoft.com/office/powerpoint/2010/main" val="2938431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Tijdpad </a:t>
            </a: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7796" y="480142"/>
            <a:ext cx="2896004" cy="1095528"/>
          </a:xfrm>
          <a:prstGeom prst="rect">
            <a:avLst/>
          </a:prstGeom>
        </p:spPr>
      </p:pic>
      <p:sp>
        <p:nvSpPr>
          <p:cNvPr id="4" name="Tijdelijke aanduiding voor inhoud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Week 16: Drie testscholen</a:t>
            </a:r>
          </a:p>
          <a:p>
            <a:r>
              <a:rPr lang="nl-NL" dirty="0"/>
              <a:t>Week 19: scholen krijgen de vragenlijst</a:t>
            </a:r>
          </a:p>
          <a:p>
            <a:r>
              <a:rPr lang="nl-NL" dirty="0"/>
              <a:t>Week 24: uiterlijk in week 24 krijgen de scholen hun resultaten</a:t>
            </a:r>
          </a:p>
          <a:p>
            <a:r>
              <a:rPr lang="nl-NL" dirty="0"/>
              <a:t>Week 29: MR heeft tot week 29 de tijd; tekst voor website/schoolgids</a:t>
            </a:r>
          </a:p>
          <a:p>
            <a:r>
              <a:rPr lang="nl-NL" dirty="0"/>
              <a:t>Scholen krijgen hun eventueel aangepaste versie retour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32261201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</TotalTime>
  <Words>173</Words>
  <Application>Microsoft Office PowerPoint</Application>
  <PresentationFormat>Breedbeeld</PresentationFormat>
  <Paragraphs>40</Paragraphs>
  <Slides>7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Kantoorthema</vt:lpstr>
      <vt:lpstr>PowerPoint-presentatie</vt:lpstr>
      <vt:lpstr>Schoolonderteuningsprofiel 2017</vt:lpstr>
      <vt:lpstr>Situatieschets </vt:lpstr>
      <vt:lpstr>Stand van zaken swv 24-03</vt:lpstr>
      <vt:lpstr>Uitgangspunten actualiseren</vt:lpstr>
      <vt:lpstr>Vragenlijst</vt:lpstr>
      <vt:lpstr>Tijdpad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Maaike Luttik</dc:creator>
  <cp:lastModifiedBy>Maaike Luttik</cp:lastModifiedBy>
  <cp:revision>8</cp:revision>
  <dcterms:created xsi:type="dcterms:W3CDTF">2017-03-29T07:43:22Z</dcterms:created>
  <dcterms:modified xsi:type="dcterms:W3CDTF">2017-04-05T11:16:25Z</dcterms:modified>
</cp:coreProperties>
</file>