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4B13-584E-40A5-A653-CFF45447EBA5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2-B637-4B1D-930F-9B4D93B51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63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4B13-584E-40A5-A653-CFF45447EBA5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2-B637-4B1D-930F-9B4D93B51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80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4B13-584E-40A5-A653-CFF45447EBA5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2-B637-4B1D-930F-9B4D93B51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6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4B13-584E-40A5-A653-CFF45447EBA5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2-B637-4B1D-930F-9B4D93B51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0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4B13-584E-40A5-A653-CFF45447EBA5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2-B637-4B1D-930F-9B4D93B51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66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4B13-584E-40A5-A653-CFF45447EBA5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2-B637-4B1D-930F-9B4D93B51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0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4B13-584E-40A5-A653-CFF45447EBA5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2-B637-4B1D-930F-9B4D93B51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63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4B13-584E-40A5-A653-CFF45447EBA5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2-B637-4B1D-930F-9B4D93B51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73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4B13-584E-40A5-A653-CFF45447EBA5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2-B637-4B1D-930F-9B4D93B51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64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4B13-584E-40A5-A653-CFF45447EBA5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2-B637-4B1D-930F-9B4D93B51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52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4B13-584E-40A5-A653-CFF45447EBA5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2-B637-4B1D-930F-9B4D93B51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0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A4B13-584E-40A5-A653-CFF45447EBA5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4052-B637-4B1D-930F-9B4D93B51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77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861" y="-40191"/>
            <a:ext cx="13143721" cy="767593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52" y="176717"/>
            <a:ext cx="3109229" cy="10303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52" y="3943141"/>
            <a:ext cx="1955801" cy="28134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6289" y="4284133"/>
            <a:ext cx="2032391" cy="24724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510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34326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Een thuiszitter betekent dat het OT gefaald heeft.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136" y="2299451"/>
            <a:ext cx="5795727" cy="435133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06406" cy="1030778"/>
          </a:xfrm>
          <a:prstGeom prst="rect">
            <a:avLst/>
          </a:prstGeom>
        </p:spPr>
      </p:pic>
      <p:sp>
        <p:nvSpPr>
          <p:cNvPr id="8" name="Bijschrift met afgeronde rechthoek 7"/>
          <p:cNvSpPr/>
          <p:nvPr/>
        </p:nvSpPr>
        <p:spPr>
          <a:xfrm>
            <a:off x="9118601" y="1854199"/>
            <a:ext cx="2709333" cy="27940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9237133" y="2125133"/>
            <a:ext cx="2463800" cy="234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"Zorg en onderwijs moeten meer gekoppeld worden en meer samenwerken. Dat voorkomt dat een kind doorschiet naar zwaardere tweedelijns zorg".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86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6828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Zonder goede voorbereiding van een ieder wordt het OT overleg ter plaatse geannuleerd.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991" y="2071953"/>
            <a:ext cx="7340018" cy="43542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33" y="1995753"/>
            <a:ext cx="2719052" cy="315800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83759" y="2217752"/>
            <a:ext cx="246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pPr algn="ctr"/>
            <a:r>
              <a:rPr lang="nl-NL" dirty="0" smtClean="0"/>
              <a:t>“Is het kind er (uiteindelijk) bij gebaat om het OT te annuleren doordat iemand zich niet goed heeft voorbereid?”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0922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46</Words>
  <Application>Microsoft Office PowerPoint</Application>
  <PresentationFormat>Breedbeeld</PresentationFormat>
  <Paragraphs>5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 Een thuiszitter betekent dat het OT gefaald heeft. </vt:lpstr>
      <vt:lpstr> Zonder goede voorbereiding van een ieder wordt het OT overleg ter plaatse geannuleerd. </vt:lpstr>
    </vt:vector>
  </TitlesOfParts>
  <Company>GGD Flevoland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Elke van Huffelen</dc:creator>
  <cp:lastModifiedBy>Elke van Huffelen</cp:lastModifiedBy>
  <cp:revision>5</cp:revision>
  <dcterms:created xsi:type="dcterms:W3CDTF">2017-11-10T12:48:30Z</dcterms:created>
  <dcterms:modified xsi:type="dcterms:W3CDTF">2017-11-10T13:15:32Z</dcterms:modified>
</cp:coreProperties>
</file>