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99" r:id="rId2"/>
  </p:sldMasterIdLst>
  <p:notesMasterIdLst>
    <p:notesMasterId r:id="rId11"/>
  </p:notesMasterIdLst>
  <p:sldIdLst>
    <p:sldId id="256" r:id="rId3"/>
    <p:sldId id="257" r:id="rId4"/>
    <p:sldId id="259" r:id="rId5"/>
    <p:sldId id="267" r:id="rId6"/>
    <p:sldId id="260" r:id="rId7"/>
    <p:sldId id="265" r:id="rId8"/>
    <p:sldId id="269" r:id="rId9"/>
    <p:sldId id="264" r:id="rId10"/>
  </p:sldIdLst>
  <p:sldSz cx="9144000" cy="6858000" type="screen4x3"/>
  <p:notesSz cx="6797675" cy="9926638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Geen stijl, geen raster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78598" autoAdjust="0"/>
  </p:normalViewPr>
  <p:slideViewPr>
    <p:cSldViewPr snapToGrid="0">
      <p:cViewPr varScale="1">
        <p:scale>
          <a:sx n="34" d="100"/>
          <a:sy n="34" d="100"/>
        </p:scale>
        <p:origin x="1404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tableStyles" Target="tableStyle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PlaceHolder 1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nl-NL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Klik om het formaat van de notities te bewerken</a:t>
            </a:r>
          </a:p>
        </p:txBody>
      </p:sp>
      <p:sp>
        <p:nvSpPr>
          <p:cNvPr id="119" name="PlaceHolder 2"/>
          <p:cNvSpPr>
            <a:spLocks noGrp="1"/>
          </p:cNvSpPr>
          <p:nvPr>
            <p:ph type="hdr"/>
          </p:nvPr>
        </p:nvSpPr>
        <p:spPr>
          <a:xfrm>
            <a:off x="0" y="0"/>
            <a:ext cx="3280680" cy="534240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nl-NL" sz="1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&lt;koptekst&gt;</a:t>
            </a:r>
          </a:p>
        </p:txBody>
      </p:sp>
      <p:sp>
        <p:nvSpPr>
          <p:cNvPr id="120" name="PlaceHolder 3"/>
          <p:cNvSpPr>
            <a:spLocks noGrp="1"/>
          </p:cNvSpPr>
          <p:nvPr>
            <p:ph type="dt"/>
          </p:nvPr>
        </p:nvSpPr>
        <p:spPr>
          <a:xfrm>
            <a:off x="4278960" y="0"/>
            <a:ext cx="3280680" cy="534240"/>
          </a:xfrm>
          <a:prstGeom prst="rect">
            <a:avLst/>
          </a:prstGeom>
        </p:spPr>
        <p:txBody>
          <a:bodyPr lIns="0" tIns="0" rIns="0" bIns="0"/>
          <a:lstStyle/>
          <a:p>
            <a:pPr algn="r"/>
            <a:r>
              <a:rPr lang="nl-NL" sz="1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&lt;datum/tijd&gt;</a:t>
            </a:r>
          </a:p>
        </p:txBody>
      </p:sp>
      <p:sp>
        <p:nvSpPr>
          <p:cNvPr id="121" name="PlaceHolder 4"/>
          <p:cNvSpPr>
            <a:spLocks noGrp="1"/>
          </p:cNvSpPr>
          <p:nvPr>
            <p:ph type="ftr"/>
          </p:nvPr>
        </p:nvSpPr>
        <p:spPr>
          <a:xfrm>
            <a:off x="0" y="10157400"/>
            <a:ext cx="3280680" cy="534240"/>
          </a:xfrm>
          <a:prstGeom prst="rect">
            <a:avLst/>
          </a:prstGeom>
        </p:spPr>
        <p:txBody>
          <a:bodyPr lIns="0" tIns="0" rIns="0" bIns="0" anchor="b"/>
          <a:lstStyle/>
          <a:p>
            <a:r>
              <a:rPr lang="nl-NL" sz="1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&lt;voettekst&gt;</a:t>
            </a:r>
          </a:p>
        </p:txBody>
      </p:sp>
      <p:sp>
        <p:nvSpPr>
          <p:cNvPr id="122" name="PlaceHolder 5"/>
          <p:cNvSpPr>
            <a:spLocks noGrp="1"/>
          </p:cNvSpPr>
          <p:nvPr>
            <p:ph type="sldNum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</p:spPr>
        <p:txBody>
          <a:bodyPr lIns="0" tIns="0" rIns="0" bIns="0" anchor="b"/>
          <a:lstStyle/>
          <a:p>
            <a:pPr algn="r"/>
            <a:fld id="{9550E86E-A7E7-44FB-9098-1B67D6C0EB4A}" type="slidenum">
              <a:rPr lang="nl-NL" sz="1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‹nr.›</a:t>
            </a:fld>
            <a:endParaRPr lang="nl-NL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4548762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PlaceHolder 1"/>
          <p:cNvSpPr>
            <a:spLocks noGrp="1"/>
          </p:cNvSpPr>
          <p:nvPr>
            <p:ph type="body"/>
          </p:nvPr>
        </p:nvSpPr>
        <p:spPr>
          <a:xfrm>
            <a:off x="679680" y="4715280"/>
            <a:ext cx="5437800" cy="4466520"/>
          </a:xfrm>
          <a:prstGeom prst="rect">
            <a:avLst/>
          </a:prstGeom>
        </p:spPr>
        <p:txBody>
          <a:bodyPr/>
          <a:lstStyle/>
          <a:p>
            <a:r>
              <a:rPr lang="nl-NL" sz="20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Kort herhalen:</a:t>
            </a:r>
          </a:p>
          <a:p>
            <a:r>
              <a:rPr lang="nl-NL" sz="20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Samenwerking</a:t>
            </a:r>
            <a:r>
              <a:rPr lang="nl-NL" sz="20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+mn-lt"/>
              </a:rPr>
              <a:t>, verbinding, uitval </a:t>
            </a:r>
            <a:r>
              <a:rPr lang="nl-NL" sz="20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voorkomen, geïntegreerd aanbod. </a:t>
            </a:r>
          </a:p>
          <a:p>
            <a:r>
              <a:rPr lang="nl-NL" sz="20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Nieuw: richten op versterken basisondersteuning </a:t>
            </a:r>
            <a:r>
              <a:rPr lang="nl-NL" sz="20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sym typeface="Wingdings" panose="05000000000000000000" pitchFamily="2" charset="2"/>
              </a:rPr>
              <a:t> o.a. a</a:t>
            </a:r>
            <a:r>
              <a:rPr lang="nl-NL" sz="20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ansluiten bij nieuwe wet sociale veiligheid en schoolklimaat (aanpassing aug 2017</a:t>
            </a:r>
          </a:p>
        </p:txBody>
      </p:sp>
      <p:sp>
        <p:nvSpPr>
          <p:cNvPr id="144" name="TextShape 2"/>
          <p:cNvSpPr txBox="1"/>
          <p:nvPr/>
        </p:nvSpPr>
        <p:spPr>
          <a:xfrm>
            <a:off x="3850560" y="9428760"/>
            <a:ext cx="2945160" cy="496080"/>
          </a:xfrm>
          <a:prstGeom prst="rect">
            <a:avLst/>
          </a:prstGeom>
          <a:noFill/>
          <a:ln>
            <a:noFill/>
          </a:ln>
        </p:spPr>
        <p:txBody>
          <a:bodyPr anchor="b"/>
          <a:lstStyle/>
          <a:p>
            <a:pPr algn="r">
              <a:lnSpc>
                <a:spcPct val="100000"/>
              </a:lnSpc>
            </a:pPr>
            <a:fld id="{0552E623-5241-4927-89DD-8ED154DACDEB}" type="slidenum">
              <a:rPr lang="nl-NL" sz="1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ＭＳ Ｐゴシック"/>
              </a:rPr>
              <a:t>2</a:t>
            </a:fld>
            <a:endParaRPr lang="nl-NL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5503686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PlaceHolder 1"/>
          <p:cNvSpPr>
            <a:spLocks noGrp="1"/>
          </p:cNvSpPr>
          <p:nvPr>
            <p:ph type="body"/>
          </p:nvPr>
        </p:nvSpPr>
        <p:spPr>
          <a:xfrm>
            <a:off x="679680" y="4715280"/>
            <a:ext cx="5437800" cy="4466520"/>
          </a:xfrm>
          <a:prstGeom prst="rect">
            <a:avLst/>
          </a:prstGeom>
        </p:spPr>
        <p:txBody>
          <a:bodyPr/>
          <a:lstStyle/>
          <a:p>
            <a:r>
              <a:rPr lang="nl-NL" sz="20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Arrangement gericht op vier facetten </a:t>
            </a:r>
            <a:r>
              <a:rPr lang="nl-NL" sz="20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sym typeface="Wingdings" panose="05000000000000000000" pitchFamily="2" charset="2"/>
              </a:rPr>
              <a:t> </a:t>
            </a:r>
            <a:r>
              <a:rPr lang="nl-NL" sz="20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Plan inclusief schoolniveau</a:t>
            </a:r>
          </a:p>
        </p:txBody>
      </p:sp>
      <p:sp>
        <p:nvSpPr>
          <p:cNvPr id="148" name="TextShape 2"/>
          <p:cNvSpPr txBox="1"/>
          <p:nvPr/>
        </p:nvSpPr>
        <p:spPr>
          <a:xfrm>
            <a:off x="3850560" y="9428760"/>
            <a:ext cx="2945160" cy="496080"/>
          </a:xfrm>
          <a:prstGeom prst="rect">
            <a:avLst/>
          </a:prstGeom>
          <a:noFill/>
          <a:ln>
            <a:noFill/>
          </a:ln>
        </p:spPr>
        <p:txBody>
          <a:bodyPr anchor="b"/>
          <a:lstStyle/>
          <a:p>
            <a:pPr algn="r">
              <a:lnSpc>
                <a:spcPct val="100000"/>
              </a:lnSpc>
            </a:pPr>
            <a:fld id="{A48B2B95-1179-4E36-B8E6-143B93C11EC8}" type="slidenum">
              <a:rPr lang="nl-NL" sz="1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ＭＳ Ｐゴシック"/>
              </a:rPr>
              <a:t>3</a:t>
            </a:fld>
            <a:endParaRPr lang="nl-NL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61262435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PlaceHolder 1"/>
          <p:cNvSpPr>
            <a:spLocks noGrp="1"/>
          </p:cNvSpPr>
          <p:nvPr>
            <p:ph type="body"/>
          </p:nvPr>
        </p:nvSpPr>
        <p:spPr>
          <a:xfrm>
            <a:off x="679680" y="4715280"/>
            <a:ext cx="5437800" cy="4466520"/>
          </a:xfrm>
          <a:prstGeom prst="rect">
            <a:avLst/>
          </a:prstGeom>
        </p:spPr>
        <p:txBody>
          <a:bodyPr/>
          <a:lstStyle/>
          <a:p>
            <a:r>
              <a:rPr lang="nl-NL" sz="20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Vanaf januari </a:t>
            </a:r>
            <a:r>
              <a:rPr lang="nl-NL" sz="20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sidk</a:t>
            </a:r>
            <a:r>
              <a:rPr lang="nl-NL" sz="20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en </a:t>
            </a:r>
            <a:r>
              <a:rPr lang="nl-NL" sz="20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smw</a:t>
            </a:r>
            <a:r>
              <a:rPr lang="nl-NL" sz="20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onderdeel van het Jeugd en Gezinsteam.</a:t>
            </a:r>
            <a:r>
              <a:rPr lang="nl-NL" sz="2000" b="0" strike="noStrike" spc="-1" baseline="0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Lijnen benutten, snel kunnen opschalen en afschalen.</a:t>
            </a:r>
            <a:endParaRPr lang="nl-NL" sz="20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endParaRPr lang="nl-NL" sz="20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50" name="TextShape 2"/>
          <p:cNvSpPr txBox="1"/>
          <p:nvPr/>
        </p:nvSpPr>
        <p:spPr>
          <a:xfrm>
            <a:off x="3850560" y="9428760"/>
            <a:ext cx="2945160" cy="496080"/>
          </a:xfrm>
          <a:prstGeom prst="rect">
            <a:avLst/>
          </a:prstGeom>
          <a:noFill/>
          <a:ln>
            <a:noFill/>
          </a:ln>
        </p:spPr>
        <p:txBody>
          <a:bodyPr anchor="b"/>
          <a:lstStyle/>
          <a:p>
            <a:pPr algn="r">
              <a:lnSpc>
                <a:spcPct val="100000"/>
              </a:lnSpc>
            </a:pPr>
            <a:fld id="{46C61AC0-E86B-4279-B810-9D91533D0CA2}" type="slidenum">
              <a:rPr lang="nl-NL" sz="1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ＭＳ Ｐゴシック"/>
              </a:rPr>
              <a:t>4</a:t>
            </a:fld>
            <a:endParaRPr lang="nl-NL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72570984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PlaceHolder 1"/>
          <p:cNvSpPr>
            <a:spLocks noGrp="1"/>
          </p:cNvSpPr>
          <p:nvPr>
            <p:ph type="body"/>
          </p:nvPr>
        </p:nvSpPr>
        <p:spPr>
          <a:xfrm>
            <a:off x="679680" y="4715280"/>
            <a:ext cx="5437800" cy="4466520"/>
          </a:xfrm>
          <a:prstGeom prst="rect">
            <a:avLst/>
          </a:prstGeom>
        </p:spPr>
        <p:txBody>
          <a:bodyPr/>
          <a:lstStyle/>
          <a:p>
            <a:r>
              <a:rPr lang="nl-NL" sz="20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Annouschka:</a:t>
            </a:r>
          </a:p>
          <a:p>
            <a:r>
              <a:rPr lang="nl-NL" sz="20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Doel: basisondersteuning versterken en aan de slag met de 5-10% die (zeer) intensief aanbod nodig hebben. </a:t>
            </a:r>
          </a:p>
          <a:p>
            <a:pPr marL="342900" indent="-342900">
              <a:buFontTx/>
              <a:buChar char="-"/>
            </a:pPr>
            <a:r>
              <a:rPr lang="nl-NL" sz="20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20 uren op een school, 7 uren voor ambulante inzet per wijk </a:t>
            </a:r>
          </a:p>
          <a:p>
            <a:pPr marL="342900" indent="-342900">
              <a:buFontTx/>
              <a:buChar char="-"/>
            </a:pPr>
            <a:r>
              <a:rPr lang="nl-NL" sz="20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Rol Passend onderwijs </a:t>
            </a:r>
            <a:r>
              <a:rPr lang="nl-NL" sz="20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sym typeface="Wingdings" panose="05000000000000000000" pitchFamily="2" charset="2"/>
              </a:rPr>
              <a:t> uitleg </a:t>
            </a:r>
            <a:r>
              <a:rPr lang="nl-NL" sz="20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sym typeface="Wingdings" panose="05000000000000000000" pitchFamily="2" charset="2"/>
              </a:rPr>
              <a:t>quickscan</a:t>
            </a:r>
            <a:endParaRPr lang="nl-NL" sz="20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  <a:sym typeface="Wingdings" panose="05000000000000000000" pitchFamily="2" charset="2"/>
            </a:endParaRPr>
          </a:p>
          <a:p>
            <a:pPr marL="342900" indent="-342900">
              <a:buFontTx/>
              <a:buChar char="-"/>
            </a:pPr>
            <a:r>
              <a:rPr lang="nl-NL" sz="20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sym typeface="Wingdings" panose="05000000000000000000" pitchFamily="2" charset="2"/>
              </a:rPr>
              <a:t>Nieuwe trajecten  uitleg stadsdeelbijeenkomst in april.</a:t>
            </a:r>
          </a:p>
          <a:p>
            <a:pPr marL="342900" indent="-342900">
              <a:buFontTx/>
              <a:buChar char="-"/>
            </a:pPr>
            <a:r>
              <a:rPr lang="nl-NL" sz="20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sym typeface="Wingdings" panose="05000000000000000000" pitchFamily="2" charset="2"/>
              </a:rPr>
              <a:t>Afbouw  geen PBS, maar doelen vanuit startdocument</a:t>
            </a:r>
          </a:p>
          <a:p>
            <a:pPr marL="342900" indent="-342900">
              <a:buFontTx/>
              <a:buChar char="-"/>
            </a:pPr>
            <a:endParaRPr lang="nl-NL" sz="20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r>
              <a:rPr lang="nl-NL" sz="20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</a:p>
          <a:p>
            <a:endParaRPr lang="nl-NL" sz="20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50" name="TextShape 2"/>
          <p:cNvSpPr txBox="1"/>
          <p:nvPr/>
        </p:nvSpPr>
        <p:spPr>
          <a:xfrm>
            <a:off x="3850560" y="9428760"/>
            <a:ext cx="2945160" cy="496080"/>
          </a:xfrm>
          <a:prstGeom prst="rect">
            <a:avLst/>
          </a:prstGeom>
          <a:noFill/>
          <a:ln>
            <a:noFill/>
          </a:ln>
        </p:spPr>
        <p:txBody>
          <a:bodyPr anchor="b"/>
          <a:lstStyle/>
          <a:p>
            <a:pPr algn="r">
              <a:lnSpc>
                <a:spcPct val="100000"/>
              </a:lnSpc>
            </a:pPr>
            <a:fld id="{46C61AC0-E86B-4279-B810-9D91533D0CA2}" type="slidenum">
              <a:rPr lang="nl-NL" sz="1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ＭＳ Ｐゴシック"/>
              </a:rPr>
              <a:t>5</a:t>
            </a:fld>
            <a:endParaRPr lang="nl-NL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04075220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PlaceHolder 1"/>
          <p:cNvSpPr>
            <a:spLocks noGrp="1"/>
          </p:cNvSpPr>
          <p:nvPr>
            <p:ph type="body"/>
          </p:nvPr>
        </p:nvSpPr>
        <p:spPr>
          <a:xfrm>
            <a:off x="679680" y="4715280"/>
            <a:ext cx="5437800" cy="4466520"/>
          </a:xfrm>
          <a:prstGeom prst="rect">
            <a:avLst/>
          </a:prstGeom>
        </p:spPr>
        <p:txBody>
          <a:bodyPr/>
          <a:lstStyle/>
          <a:p>
            <a:r>
              <a:rPr lang="nl-NL" sz="20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Wijkgericht</a:t>
            </a:r>
            <a:r>
              <a:rPr lang="nl-NL" sz="2000" b="0" strike="noStrike" spc="-1" baseline="0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zodra alle medewerkers ambulant kunnen werken. Tot die tijd stedelijk invullen, zoveel mogelijk rekening houdend met de wijk.</a:t>
            </a:r>
          </a:p>
          <a:p>
            <a:endParaRPr lang="nl-NL" sz="2000" b="0" strike="noStrike" spc="-1" baseline="0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endParaRPr lang="nl-NL" sz="20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50" name="TextShape 2"/>
          <p:cNvSpPr txBox="1"/>
          <p:nvPr/>
        </p:nvSpPr>
        <p:spPr>
          <a:xfrm>
            <a:off x="3850560" y="9428760"/>
            <a:ext cx="2945160" cy="496080"/>
          </a:xfrm>
          <a:prstGeom prst="rect">
            <a:avLst/>
          </a:prstGeom>
          <a:noFill/>
          <a:ln>
            <a:noFill/>
          </a:ln>
        </p:spPr>
        <p:txBody>
          <a:bodyPr anchor="b"/>
          <a:lstStyle/>
          <a:p>
            <a:pPr algn="r">
              <a:lnSpc>
                <a:spcPct val="100000"/>
              </a:lnSpc>
            </a:pPr>
            <a:fld id="{46C61AC0-E86B-4279-B810-9D91533D0CA2}" type="slidenum">
              <a:rPr lang="nl-NL" sz="1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ＭＳ Ｐゴシック"/>
              </a:rPr>
              <a:t>6</a:t>
            </a:fld>
            <a:endParaRPr lang="nl-NL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94981457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PlaceHolder 1"/>
          <p:cNvSpPr>
            <a:spLocks noGrp="1"/>
          </p:cNvSpPr>
          <p:nvPr>
            <p:ph type="body"/>
          </p:nvPr>
        </p:nvSpPr>
        <p:spPr>
          <a:xfrm>
            <a:off x="679680" y="4715280"/>
            <a:ext cx="5437800" cy="4466520"/>
          </a:xfrm>
          <a:prstGeom prst="rect">
            <a:avLst/>
          </a:prstGeom>
        </p:spPr>
        <p:txBody>
          <a:bodyPr/>
          <a:lstStyle/>
          <a:p>
            <a:r>
              <a:rPr lang="nl-NL" sz="20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Onderscheid SMW en </a:t>
            </a:r>
            <a:r>
              <a:rPr lang="nl-NL" sz="20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SidK</a:t>
            </a:r>
            <a:r>
              <a:rPr lang="nl-NL" sz="20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vertellen (waar ligt zwaartepunt). </a:t>
            </a:r>
            <a:endParaRPr lang="nl-NL" sz="2000" b="0" strike="noStrike" spc="-1" baseline="0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endParaRPr lang="nl-NL" sz="2000" b="0" strike="noStrike" spc="-1" baseline="0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endParaRPr lang="nl-NL" sz="20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50" name="TextShape 2"/>
          <p:cNvSpPr txBox="1"/>
          <p:nvPr/>
        </p:nvSpPr>
        <p:spPr>
          <a:xfrm>
            <a:off x="3850560" y="9428760"/>
            <a:ext cx="2945160" cy="496080"/>
          </a:xfrm>
          <a:prstGeom prst="rect">
            <a:avLst/>
          </a:prstGeom>
          <a:noFill/>
          <a:ln>
            <a:noFill/>
          </a:ln>
        </p:spPr>
        <p:txBody>
          <a:bodyPr anchor="b"/>
          <a:lstStyle/>
          <a:p>
            <a:pPr algn="r">
              <a:lnSpc>
                <a:spcPct val="100000"/>
              </a:lnSpc>
            </a:pPr>
            <a:fld id="{46C61AC0-E86B-4279-B810-9D91533D0CA2}" type="slidenum">
              <a:rPr lang="nl-NL" sz="1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ＭＳ Ｐゴシック"/>
              </a:rPr>
              <a:t>7</a:t>
            </a:fld>
            <a:endParaRPr lang="nl-NL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61017998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PlaceHolder 1"/>
          <p:cNvSpPr>
            <a:spLocks noGrp="1"/>
          </p:cNvSpPr>
          <p:nvPr>
            <p:ph type="body"/>
          </p:nvPr>
        </p:nvSpPr>
        <p:spPr>
          <a:xfrm>
            <a:off x="679680" y="4715280"/>
            <a:ext cx="5437800" cy="4466520"/>
          </a:xfrm>
          <a:prstGeom prst="rect">
            <a:avLst/>
          </a:prstGeom>
        </p:spPr>
        <p:txBody>
          <a:bodyPr/>
          <a:lstStyle/>
          <a:p>
            <a:r>
              <a:rPr lang="nl-NL" sz="20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We</a:t>
            </a:r>
            <a:r>
              <a:rPr lang="nl-NL" sz="2000" b="0" strike="noStrike" spc="-1" baseline="0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hebben te maken met een periode van afbouw op scholen en opbouw op nieuwe scholen. </a:t>
            </a:r>
            <a:endParaRPr lang="nl-NL" sz="20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endParaRPr lang="nl-NL" sz="20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50" name="TextShape 2"/>
          <p:cNvSpPr txBox="1"/>
          <p:nvPr/>
        </p:nvSpPr>
        <p:spPr>
          <a:xfrm>
            <a:off x="3850560" y="9428760"/>
            <a:ext cx="2945160" cy="496080"/>
          </a:xfrm>
          <a:prstGeom prst="rect">
            <a:avLst/>
          </a:prstGeom>
          <a:noFill/>
          <a:ln>
            <a:noFill/>
          </a:ln>
        </p:spPr>
        <p:txBody>
          <a:bodyPr anchor="b"/>
          <a:lstStyle/>
          <a:p>
            <a:pPr algn="r">
              <a:lnSpc>
                <a:spcPct val="100000"/>
              </a:lnSpc>
            </a:pPr>
            <a:fld id="{46C61AC0-E86B-4279-B810-9D91533D0CA2}" type="slidenum">
              <a:rPr lang="nl-NL" sz="1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ＭＳ Ｐゴシック"/>
              </a:rPr>
              <a:t>8</a:t>
            </a:fld>
            <a:endParaRPr lang="nl-NL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40821530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628560" y="365040"/>
            <a:ext cx="7886520" cy="132516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33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628560" y="1825560"/>
            <a:ext cx="3885840" cy="207504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21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628560" y="4098240"/>
            <a:ext cx="3885840" cy="207504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21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628560" y="365040"/>
            <a:ext cx="7886520" cy="132516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33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0" name="PlaceHolder 2"/>
          <p:cNvSpPr>
            <a:spLocks noGrp="1"/>
          </p:cNvSpPr>
          <p:nvPr>
            <p:ph type="body"/>
          </p:nvPr>
        </p:nvSpPr>
        <p:spPr>
          <a:xfrm>
            <a:off x="628560" y="1825560"/>
            <a:ext cx="1896120" cy="207504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21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31" name="PlaceHolder 3"/>
          <p:cNvSpPr>
            <a:spLocks noGrp="1"/>
          </p:cNvSpPr>
          <p:nvPr>
            <p:ph type="body"/>
          </p:nvPr>
        </p:nvSpPr>
        <p:spPr>
          <a:xfrm>
            <a:off x="2619720" y="1825560"/>
            <a:ext cx="1896120" cy="207504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21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32" name="PlaceHolder 4"/>
          <p:cNvSpPr>
            <a:spLocks noGrp="1"/>
          </p:cNvSpPr>
          <p:nvPr>
            <p:ph type="body"/>
          </p:nvPr>
        </p:nvSpPr>
        <p:spPr>
          <a:xfrm>
            <a:off x="2619720" y="4098240"/>
            <a:ext cx="1896120" cy="207504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21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33" name="PlaceHolder 5"/>
          <p:cNvSpPr>
            <a:spLocks noGrp="1"/>
          </p:cNvSpPr>
          <p:nvPr>
            <p:ph type="body"/>
          </p:nvPr>
        </p:nvSpPr>
        <p:spPr>
          <a:xfrm>
            <a:off x="628560" y="4098240"/>
            <a:ext cx="1896120" cy="207504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21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628560" y="365040"/>
            <a:ext cx="7886520" cy="132516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33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5" name="PlaceHolder 2"/>
          <p:cNvSpPr>
            <a:spLocks noGrp="1"/>
          </p:cNvSpPr>
          <p:nvPr>
            <p:ph type="body"/>
          </p:nvPr>
        </p:nvSpPr>
        <p:spPr>
          <a:xfrm>
            <a:off x="628560" y="1825560"/>
            <a:ext cx="3885840" cy="435096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21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36" name="PlaceHolder 3"/>
          <p:cNvSpPr>
            <a:spLocks noGrp="1"/>
          </p:cNvSpPr>
          <p:nvPr>
            <p:ph type="body"/>
          </p:nvPr>
        </p:nvSpPr>
        <p:spPr>
          <a:xfrm>
            <a:off x="628560" y="1825560"/>
            <a:ext cx="3885840" cy="435096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21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pic>
        <p:nvPicPr>
          <p:cNvPr id="37" name="Afbeelding 36"/>
          <p:cNvPicPr/>
          <p:nvPr/>
        </p:nvPicPr>
        <p:blipFill>
          <a:blip r:embed="rId2"/>
          <a:stretch/>
        </p:blipFill>
        <p:spPr>
          <a:xfrm>
            <a:off x="628560" y="2451600"/>
            <a:ext cx="3885840" cy="3098520"/>
          </a:xfrm>
          <a:prstGeom prst="rect">
            <a:avLst/>
          </a:prstGeom>
          <a:ln>
            <a:noFill/>
          </a:ln>
        </p:spPr>
      </p:pic>
      <p:pic>
        <p:nvPicPr>
          <p:cNvPr id="38" name="Afbeelding 37"/>
          <p:cNvPicPr/>
          <p:nvPr/>
        </p:nvPicPr>
        <p:blipFill>
          <a:blip r:embed="rId2"/>
          <a:stretch/>
        </p:blipFill>
        <p:spPr>
          <a:xfrm>
            <a:off x="628560" y="2451600"/>
            <a:ext cx="3885840" cy="309852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60" y="758952"/>
            <a:ext cx="75438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5038" y="4455621"/>
            <a:ext cx="75438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nl-NL"/>
              <a:t>Klik om de ondertitelstijl van het model te bewerken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fld id="{429BA081-0BB9-41FA-8482-56340A30B96D}" type="datetime1">
              <a:rPr lang="nl-NL" sz="900" b="0" strike="noStrike" spc="-1" smtClean="0">
                <a:solidFill>
                  <a:srgbClr val="8B8B8B"/>
                </a:solidFill>
                <a:uFill>
                  <a:solidFill>
                    <a:srgbClr val="FFFFFF"/>
                  </a:solidFill>
                </a:uFill>
                <a:latin typeface="Arial"/>
                <a:ea typeface="ＭＳ Ｐゴシック"/>
              </a:rPr>
              <a:t>15-11-2017</a:t>
            </a:fld>
            <a:endParaRPr lang="nl-NL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lnSpc>
                <a:spcPct val="100000"/>
              </a:lnSpc>
            </a:pPr>
            <a:fld id="{2E9F16EB-3062-4F41-A003-9A7D8F16986B}" type="slidenum">
              <a:rPr lang="nl-NL" sz="900" b="0" strike="noStrike" spc="-1" smtClean="0">
                <a:solidFill>
                  <a:srgbClr val="8B8B8B"/>
                </a:solidFill>
                <a:uFill>
                  <a:solidFill>
                    <a:srgbClr val="FFFFFF"/>
                  </a:solidFill>
                </a:uFill>
                <a:latin typeface="Arial"/>
                <a:ea typeface="ＭＳ Ｐゴシック"/>
              </a:rPr>
              <a:t>‹nr.›</a:t>
            </a:fld>
            <a:endParaRPr lang="nl-NL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5716753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fld id="{429BA081-0BB9-41FA-8482-56340A30B96D}" type="datetime1">
              <a:rPr lang="nl-NL" sz="900" b="0" strike="noStrike" spc="-1" smtClean="0">
                <a:solidFill>
                  <a:srgbClr val="8B8B8B"/>
                </a:solidFill>
                <a:uFill>
                  <a:solidFill>
                    <a:srgbClr val="FFFFFF"/>
                  </a:solidFill>
                </a:uFill>
                <a:latin typeface="Arial"/>
                <a:ea typeface="ＭＳ Ｐゴシック"/>
              </a:rPr>
              <a:t>15-11-2017</a:t>
            </a:fld>
            <a:endParaRPr lang="nl-NL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lnSpc>
                <a:spcPct val="100000"/>
              </a:lnSpc>
            </a:pPr>
            <a:fld id="{2E9F16EB-3062-4F41-A003-9A7D8F16986B}" type="slidenum">
              <a:rPr lang="nl-NL" sz="900" b="0" strike="noStrike" spc="-1" smtClean="0">
                <a:solidFill>
                  <a:srgbClr val="8B8B8B"/>
                </a:solidFill>
                <a:uFill>
                  <a:solidFill>
                    <a:srgbClr val="FFFFFF"/>
                  </a:solidFill>
                </a:uFill>
                <a:latin typeface="Arial"/>
                <a:ea typeface="ＭＳ Ｐゴシック"/>
              </a:rPr>
              <a:t>‹nr.›</a:t>
            </a:fld>
            <a:endParaRPr lang="nl-NL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72600521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ekop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758952"/>
            <a:ext cx="75438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4453128"/>
            <a:ext cx="75438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fld id="{429BA081-0BB9-41FA-8482-56340A30B96D}" type="datetime1">
              <a:rPr lang="nl-NL" sz="900" b="0" strike="noStrike" spc="-1" smtClean="0">
                <a:solidFill>
                  <a:srgbClr val="8B8B8B"/>
                </a:solidFill>
                <a:uFill>
                  <a:solidFill>
                    <a:srgbClr val="FFFFFF"/>
                  </a:solidFill>
                </a:uFill>
                <a:latin typeface="Arial"/>
                <a:ea typeface="ＭＳ Ｐゴシック"/>
              </a:rPr>
              <a:t>15-11-2017</a:t>
            </a:fld>
            <a:endParaRPr lang="nl-NL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lnSpc>
                <a:spcPct val="100000"/>
              </a:lnSpc>
            </a:pPr>
            <a:fld id="{2E9F16EB-3062-4F41-A003-9A7D8F16986B}" type="slidenum">
              <a:rPr lang="nl-NL" sz="900" b="0" strike="noStrike" spc="-1" smtClean="0">
                <a:solidFill>
                  <a:srgbClr val="8B8B8B"/>
                </a:solidFill>
                <a:uFill>
                  <a:solidFill>
                    <a:srgbClr val="FFFFFF"/>
                  </a:solidFill>
                </a:uFill>
                <a:latin typeface="Arial"/>
                <a:ea typeface="ＭＳ Ｐゴシック"/>
              </a:rPr>
              <a:t>‹nr.›</a:t>
            </a:fld>
            <a:endParaRPr lang="nl-NL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3646264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845735"/>
            <a:ext cx="3703320" cy="4023359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440" y="1845735"/>
            <a:ext cx="3703320" cy="4023360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fld id="{429BA081-0BB9-41FA-8482-56340A30B96D}" type="datetime1">
              <a:rPr lang="nl-NL" sz="900" b="0" strike="noStrike" spc="-1" smtClean="0">
                <a:solidFill>
                  <a:srgbClr val="8B8B8B"/>
                </a:solidFill>
                <a:uFill>
                  <a:solidFill>
                    <a:srgbClr val="FFFFFF"/>
                  </a:solidFill>
                </a:uFill>
                <a:latin typeface="Arial"/>
                <a:ea typeface="ＭＳ Ｐゴシック"/>
              </a:rPr>
              <a:t>15-11-2017</a:t>
            </a:fld>
            <a:endParaRPr lang="nl-NL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lnSpc>
                <a:spcPct val="100000"/>
              </a:lnSpc>
            </a:pPr>
            <a:fld id="{2E9F16EB-3062-4F41-A003-9A7D8F16986B}" type="slidenum">
              <a:rPr lang="nl-NL" sz="900" b="0" strike="noStrike" spc="-1" smtClean="0">
                <a:solidFill>
                  <a:srgbClr val="8B8B8B"/>
                </a:solidFill>
                <a:uFill>
                  <a:solidFill>
                    <a:srgbClr val="FFFFFF"/>
                  </a:solidFill>
                </a:uFill>
                <a:latin typeface="Arial"/>
                <a:ea typeface="ＭＳ Ｐゴシック"/>
              </a:rPr>
              <a:t>‹nr.›</a:t>
            </a:fld>
            <a:endParaRPr lang="nl-NL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418176207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" y="2582335"/>
            <a:ext cx="3703320" cy="3286760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44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2582334"/>
            <a:ext cx="3703320" cy="3286760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fld id="{429BA081-0BB9-41FA-8482-56340A30B96D}" type="datetime1">
              <a:rPr lang="nl-NL" sz="900" b="0" strike="noStrike" spc="-1" smtClean="0">
                <a:solidFill>
                  <a:srgbClr val="8B8B8B"/>
                </a:solidFill>
                <a:uFill>
                  <a:solidFill>
                    <a:srgbClr val="FFFFFF"/>
                  </a:solidFill>
                </a:uFill>
                <a:latin typeface="Arial"/>
                <a:ea typeface="ＭＳ Ｐゴシック"/>
              </a:rPr>
              <a:t>15-11-2017</a:t>
            </a:fld>
            <a:endParaRPr lang="nl-NL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lnSpc>
                <a:spcPct val="100000"/>
              </a:lnSpc>
            </a:pPr>
            <a:fld id="{2E9F16EB-3062-4F41-A003-9A7D8F16986B}" type="slidenum">
              <a:rPr lang="nl-NL" sz="900" b="0" strike="noStrike" spc="-1" smtClean="0">
                <a:solidFill>
                  <a:srgbClr val="8B8B8B"/>
                </a:solidFill>
                <a:uFill>
                  <a:solidFill>
                    <a:srgbClr val="FFFFFF"/>
                  </a:solidFill>
                </a:uFill>
                <a:latin typeface="Arial"/>
                <a:ea typeface="ＭＳ Ｐゴシック"/>
              </a:rPr>
              <a:t>‹nr.›</a:t>
            </a:fld>
            <a:endParaRPr lang="nl-NL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09703866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fld id="{429BA081-0BB9-41FA-8482-56340A30B96D}" type="datetime1">
              <a:rPr lang="nl-NL" sz="900" b="0" strike="noStrike" spc="-1" smtClean="0">
                <a:solidFill>
                  <a:srgbClr val="8B8B8B"/>
                </a:solidFill>
                <a:uFill>
                  <a:solidFill>
                    <a:srgbClr val="FFFFFF"/>
                  </a:solidFill>
                </a:uFill>
                <a:latin typeface="Arial"/>
                <a:ea typeface="ＭＳ Ｐゴシック"/>
              </a:rPr>
              <a:t>15-11-2017</a:t>
            </a:fld>
            <a:endParaRPr lang="nl-NL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lnSpc>
                <a:spcPct val="100000"/>
              </a:lnSpc>
            </a:pPr>
            <a:fld id="{2E9F16EB-3062-4F41-A003-9A7D8F16986B}" type="slidenum">
              <a:rPr lang="nl-NL" sz="900" b="0" strike="noStrike" spc="-1" smtClean="0">
                <a:solidFill>
                  <a:srgbClr val="8B8B8B"/>
                </a:solidFill>
                <a:uFill>
                  <a:solidFill>
                    <a:srgbClr val="FFFFFF"/>
                  </a:solidFill>
                </a:uFill>
                <a:latin typeface="Arial"/>
                <a:ea typeface="ＭＳ Ｐゴシック"/>
              </a:rPr>
              <a:t>‹nr.›</a:t>
            </a:fld>
            <a:endParaRPr lang="nl-NL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36010783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fld id="{429BA081-0BB9-41FA-8482-56340A30B96D}" type="datetime1">
              <a:rPr lang="nl-NL" sz="900" b="0" strike="noStrike" spc="-1" smtClean="0">
                <a:solidFill>
                  <a:srgbClr val="8B8B8B"/>
                </a:solidFill>
                <a:uFill>
                  <a:solidFill>
                    <a:srgbClr val="FFFFFF"/>
                  </a:solidFill>
                </a:uFill>
                <a:latin typeface="Arial"/>
                <a:ea typeface="ＭＳ Ｐゴシック"/>
              </a:rPr>
              <a:t>15-11-2017</a:t>
            </a:fld>
            <a:endParaRPr lang="nl-NL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nl-NL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lnSpc>
                <a:spcPct val="100000"/>
              </a:lnSpc>
            </a:pPr>
            <a:fld id="{2E9F16EB-3062-4F41-A003-9A7D8F16986B}" type="slidenum">
              <a:rPr lang="nl-NL" sz="900" b="0" strike="noStrike" spc="-1" smtClean="0">
                <a:solidFill>
                  <a:srgbClr val="8B8B8B"/>
                </a:solidFill>
                <a:uFill>
                  <a:solidFill>
                    <a:srgbClr val="FFFFFF"/>
                  </a:solidFill>
                </a:uFill>
                <a:latin typeface="Arial"/>
                <a:ea typeface="ＭＳ Ｐゴシック"/>
              </a:rPr>
              <a:t>‹nr.›</a:t>
            </a:fld>
            <a:endParaRPr lang="nl-NL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8532469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628560" y="365040"/>
            <a:ext cx="7886520" cy="132516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33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628560" y="1825560"/>
            <a:ext cx="3885840" cy="43509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nl-N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3" y="0"/>
            <a:ext cx="3038093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3030053" y="0"/>
            <a:ext cx="48006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594359"/>
            <a:ext cx="24003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00450" y="731520"/>
            <a:ext cx="4869180" cy="5257800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2926080"/>
            <a:ext cx="24003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49134" y="6459786"/>
            <a:ext cx="1963883" cy="365125"/>
          </a:xfrm>
        </p:spPr>
        <p:txBody>
          <a:bodyPr/>
          <a:lstStyle>
            <a:lvl1pPr algn="l">
              <a:defRPr/>
            </a:lvl1pPr>
          </a:lstStyle>
          <a:p>
            <a:pPr>
              <a:lnSpc>
                <a:spcPct val="100000"/>
              </a:lnSpc>
            </a:pPr>
            <a:fld id="{429BA081-0BB9-41FA-8482-56340A30B96D}" type="datetime1">
              <a:rPr lang="nl-NL" sz="900" b="0" strike="noStrike" spc="-1" smtClean="0">
                <a:solidFill>
                  <a:srgbClr val="8B8B8B"/>
                </a:solidFill>
                <a:uFill>
                  <a:solidFill>
                    <a:srgbClr val="FFFFFF"/>
                  </a:solidFill>
                </a:uFill>
                <a:latin typeface="Arial"/>
                <a:ea typeface="ＭＳ Ｐゴシック"/>
              </a:rPr>
              <a:t>15-11-2017</a:t>
            </a:fld>
            <a:endParaRPr lang="nl-NL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00450" y="6459786"/>
            <a:ext cx="348615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nl-NL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algn="r">
              <a:lnSpc>
                <a:spcPct val="100000"/>
              </a:lnSpc>
            </a:pPr>
            <a:fld id="{2E9F16EB-3062-4F41-A003-9A7D8F16986B}" type="slidenum">
              <a:rPr lang="nl-NL" sz="900" b="0" strike="noStrike" spc="-1" smtClean="0">
                <a:solidFill>
                  <a:srgbClr val="8B8B8B"/>
                </a:solidFill>
                <a:uFill>
                  <a:solidFill>
                    <a:srgbClr val="FFFFFF"/>
                  </a:solidFill>
                </a:uFill>
                <a:latin typeface="Arial"/>
                <a:ea typeface="ＭＳ Ｐゴシック"/>
              </a:rPr>
              <a:t>‹nr.›</a:t>
            </a:fld>
            <a:endParaRPr lang="nl-NL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83832291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9141619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2" y="491507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5074920"/>
            <a:ext cx="7589520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" y="0"/>
            <a:ext cx="9143989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2960" y="5907024"/>
            <a:ext cx="7589520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fld id="{429BA081-0BB9-41FA-8482-56340A30B96D}" type="datetime1">
              <a:rPr lang="nl-NL" sz="900" b="0" strike="noStrike" spc="-1" smtClean="0">
                <a:solidFill>
                  <a:srgbClr val="8B8B8B"/>
                </a:solidFill>
                <a:uFill>
                  <a:solidFill>
                    <a:srgbClr val="FFFFFF"/>
                  </a:solidFill>
                </a:uFill>
                <a:latin typeface="Arial"/>
                <a:ea typeface="ＭＳ Ｐゴシック"/>
              </a:rPr>
              <a:t>15-11-2017</a:t>
            </a:fld>
            <a:endParaRPr lang="nl-NL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lnSpc>
                <a:spcPct val="100000"/>
              </a:lnSpc>
            </a:pPr>
            <a:fld id="{2E9F16EB-3062-4F41-A003-9A7D8F16986B}" type="slidenum">
              <a:rPr lang="nl-NL" sz="900" b="0" strike="noStrike" spc="-1" smtClean="0">
                <a:solidFill>
                  <a:srgbClr val="8B8B8B"/>
                </a:solidFill>
                <a:uFill>
                  <a:solidFill>
                    <a:srgbClr val="FFFFFF"/>
                  </a:solidFill>
                </a:uFill>
                <a:latin typeface="Arial"/>
                <a:ea typeface="ＭＳ Ｐゴシック"/>
              </a:rPr>
              <a:t>‹nr.›</a:t>
            </a:fld>
            <a:endParaRPr lang="nl-NL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84517424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fld id="{429BA081-0BB9-41FA-8482-56340A30B96D}" type="datetime1">
              <a:rPr lang="nl-NL" sz="900" b="0" strike="noStrike" spc="-1" smtClean="0">
                <a:solidFill>
                  <a:srgbClr val="8B8B8B"/>
                </a:solidFill>
                <a:uFill>
                  <a:solidFill>
                    <a:srgbClr val="FFFFFF"/>
                  </a:solidFill>
                </a:uFill>
                <a:latin typeface="Arial"/>
                <a:ea typeface="ＭＳ Ｐゴシック"/>
              </a:rPr>
              <a:t>15-11-2017</a:t>
            </a:fld>
            <a:endParaRPr lang="nl-NL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lnSpc>
                <a:spcPct val="100000"/>
              </a:lnSpc>
            </a:pPr>
            <a:fld id="{2E9F16EB-3062-4F41-A003-9A7D8F16986B}" type="slidenum">
              <a:rPr lang="nl-NL" sz="900" b="0" strike="noStrike" spc="-1" smtClean="0">
                <a:solidFill>
                  <a:srgbClr val="8B8B8B"/>
                </a:solidFill>
                <a:uFill>
                  <a:solidFill>
                    <a:srgbClr val="FFFFFF"/>
                  </a:solidFill>
                </a:uFill>
                <a:latin typeface="Arial"/>
                <a:ea typeface="ＭＳ Ｐゴシック"/>
              </a:rPr>
              <a:t>‹nr.›</a:t>
            </a:fld>
            <a:endParaRPr lang="nl-NL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68179429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412302"/>
            <a:ext cx="1971675" cy="5759898"/>
          </a:xfrm>
        </p:spPr>
        <p:txBody>
          <a:bodyPr vert="eaVert"/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412302"/>
            <a:ext cx="5800725" cy="5759898"/>
          </a:xfrm>
        </p:spPr>
        <p:txBody>
          <a:bodyPr vert="eaVert" lIns="45720" tIns="0" rIns="45720" bIns="0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fld id="{429BA081-0BB9-41FA-8482-56340A30B96D}" type="datetime1">
              <a:rPr lang="nl-NL" sz="900" b="0" strike="noStrike" spc="-1" smtClean="0">
                <a:solidFill>
                  <a:srgbClr val="8B8B8B"/>
                </a:solidFill>
                <a:uFill>
                  <a:solidFill>
                    <a:srgbClr val="FFFFFF"/>
                  </a:solidFill>
                </a:uFill>
                <a:latin typeface="Arial"/>
                <a:ea typeface="ＭＳ Ｐゴシック"/>
              </a:rPr>
              <a:t>15-11-2017</a:t>
            </a:fld>
            <a:endParaRPr lang="nl-NL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lnSpc>
                <a:spcPct val="100000"/>
              </a:lnSpc>
            </a:pPr>
            <a:fld id="{2E9F16EB-3062-4F41-A003-9A7D8F16986B}" type="slidenum">
              <a:rPr lang="nl-NL" sz="900" b="0" strike="noStrike" spc="-1" smtClean="0">
                <a:solidFill>
                  <a:srgbClr val="8B8B8B"/>
                </a:solidFill>
                <a:uFill>
                  <a:solidFill>
                    <a:srgbClr val="FFFFFF"/>
                  </a:solidFill>
                </a:uFill>
                <a:latin typeface="Arial"/>
                <a:ea typeface="ＭＳ Ｐゴシック"/>
              </a:rPr>
              <a:t>‹nr.›</a:t>
            </a:fld>
            <a:endParaRPr lang="nl-NL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9829730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628560" y="365040"/>
            <a:ext cx="7886520" cy="132516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33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 type="body"/>
          </p:nvPr>
        </p:nvSpPr>
        <p:spPr>
          <a:xfrm>
            <a:off x="628560" y="1825560"/>
            <a:ext cx="3885840" cy="435096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21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628560" y="365040"/>
            <a:ext cx="7886520" cy="132516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33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 type="body"/>
          </p:nvPr>
        </p:nvSpPr>
        <p:spPr>
          <a:xfrm>
            <a:off x="628560" y="1825560"/>
            <a:ext cx="1896120" cy="435096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21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1" name="PlaceHolder 3"/>
          <p:cNvSpPr>
            <a:spLocks noGrp="1"/>
          </p:cNvSpPr>
          <p:nvPr>
            <p:ph type="body"/>
          </p:nvPr>
        </p:nvSpPr>
        <p:spPr>
          <a:xfrm>
            <a:off x="2619720" y="1825560"/>
            <a:ext cx="1896120" cy="435096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21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628560" y="365040"/>
            <a:ext cx="7886520" cy="132516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33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subTitle"/>
          </p:nvPr>
        </p:nvSpPr>
        <p:spPr>
          <a:xfrm>
            <a:off x="628560" y="365040"/>
            <a:ext cx="7886520" cy="61441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nl-N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628560" y="365040"/>
            <a:ext cx="7886520" cy="132516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33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5" name="PlaceHolder 2"/>
          <p:cNvSpPr>
            <a:spLocks noGrp="1"/>
          </p:cNvSpPr>
          <p:nvPr>
            <p:ph type="body"/>
          </p:nvPr>
        </p:nvSpPr>
        <p:spPr>
          <a:xfrm>
            <a:off x="628560" y="1825560"/>
            <a:ext cx="1896120" cy="207504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21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6" name="PlaceHolder 3"/>
          <p:cNvSpPr>
            <a:spLocks noGrp="1"/>
          </p:cNvSpPr>
          <p:nvPr>
            <p:ph type="body"/>
          </p:nvPr>
        </p:nvSpPr>
        <p:spPr>
          <a:xfrm>
            <a:off x="628560" y="4098240"/>
            <a:ext cx="1896120" cy="207504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21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7" name="PlaceHolder 4"/>
          <p:cNvSpPr>
            <a:spLocks noGrp="1"/>
          </p:cNvSpPr>
          <p:nvPr>
            <p:ph type="body"/>
          </p:nvPr>
        </p:nvSpPr>
        <p:spPr>
          <a:xfrm>
            <a:off x="2619720" y="1825560"/>
            <a:ext cx="1896120" cy="435096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21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628560" y="365040"/>
            <a:ext cx="7886520" cy="132516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33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9" name="PlaceHolder 2"/>
          <p:cNvSpPr>
            <a:spLocks noGrp="1"/>
          </p:cNvSpPr>
          <p:nvPr>
            <p:ph type="body"/>
          </p:nvPr>
        </p:nvSpPr>
        <p:spPr>
          <a:xfrm>
            <a:off x="628560" y="1825560"/>
            <a:ext cx="1896120" cy="435096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21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20" name="PlaceHolder 3"/>
          <p:cNvSpPr>
            <a:spLocks noGrp="1"/>
          </p:cNvSpPr>
          <p:nvPr>
            <p:ph type="body"/>
          </p:nvPr>
        </p:nvSpPr>
        <p:spPr>
          <a:xfrm>
            <a:off x="2619720" y="1825560"/>
            <a:ext cx="1896120" cy="207504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21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21" name="PlaceHolder 4"/>
          <p:cNvSpPr>
            <a:spLocks noGrp="1"/>
          </p:cNvSpPr>
          <p:nvPr>
            <p:ph type="body"/>
          </p:nvPr>
        </p:nvSpPr>
        <p:spPr>
          <a:xfrm>
            <a:off x="2619720" y="4098240"/>
            <a:ext cx="1896120" cy="207504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21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628560" y="365040"/>
            <a:ext cx="7886520" cy="132516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33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 type="body"/>
          </p:nvPr>
        </p:nvSpPr>
        <p:spPr>
          <a:xfrm>
            <a:off x="628560" y="1825560"/>
            <a:ext cx="1896120" cy="207504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21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24" name="PlaceHolder 3"/>
          <p:cNvSpPr>
            <a:spLocks noGrp="1"/>
          </p:cNvSpPr>
          <p:nvPr>
            <p:ph type="body"/>
          </p:nvPr>
        </p:nvSpPr>
        <p:spPr>
          <a:xfrm>
            <a:off x="2619720" y="1825560"/>
            <a:ext cx="1896120" cy="207504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21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25" name="PlaceHolder 4"/>
          <p:cNvSpPr>
            <a:spLocks noGrp="1"/>
          </p:cNvSpPr>
          <p:nvPr>
            <p:ph type="body"/>
          </p:nvPr>
        </p:nvSpPr>
        <p:spPr>
          <a:xfrm>
            <a:off x="628560" y="4098240"/>
            <a:ext cx="3885840" cy="207504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21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1143000" y="1122480"/>
            <a:ext cx="6857640" cy="2387160"/>
          </a:xfrm>
          <a:prstGeom prst="rect">
            <a:avLst/>
          </a:prstGeom>
        </p:spPr>
        <p:txBody>
          <a:bodyPr anchor="b"/>
          <a:lstStyle/>
          <a:p>
            <a:pPr algn="ctr">
              <a:lnSpc>
                <a:spcPct val="100000"/>
              </a:lnSpc>
            </a:pPr>
            <a:r>
              <a:rPr lang="en-US" sz="45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 Light"/>
              </a:rPr>
              <a:t>Klik om de stijl te bewerken</a:t>
            </a:r>
            <a:endParaRPr lang="en-US" sz="33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dt"/>
          </p:nvPr>
        </p:nvSpPr>
        <p:spPr>
          <a:xfrm>
            <a:off x="628560" y="6356520"/>
            <a:ext cx="2057040" cy="364680"/>
          </a:xfrm>
          <a:prstGeom prst="rect">
            <a:avLst/>
          </a:prstGeom>
        </p:spPr>
        <p:txBody>
          <a:bodyPr anchor="ctr"/>
          <a:lstStyle/>
          <a:p>
            <a:pPr>
              <a:lnSpc>
                <a:spcPct val="100000"/>
              </a:lnSpc>
            </a:pPr>
            <a:fld id="{CF40B33F-2A69-4661-AC88-17622EB81DBE}" type="datetime1">
              <a:rPr lang="nl-NL" sz="900" b="0" strike="noStrike" spc="-1">
                <a:solidFill>
                  <a:srgbClr val="8B8B8B"/>
                </a:solidFill>
                <a:uFill>
                  <a:solidFill>
                    <a:srgbClr val="FFFFFF"/>
                  </a:solidFill>
                </a:uFill>
                <a:latin typeface="Arial"/>
                <a:ea typeface="ＭＳ Ｐゴシック"/>
              </a:rPr>
              <a:t>15-11-2017</a:t>
            </a:fld>
            <a:endParaRPr lang="nl-NL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2" name="PlaceHolder 3"/>
          <p:cNvSpPr>
            <a:spLocks noGrp="1"/>
          </p:cNvSpPr>
          <p:nvPr>
            <p:ph type="ftr"/>
          </p:nvPr>
        </p:nvSpPr>
        <p:spPr>
          <a:xfrm>
            <a:off x="3029040" y="6356520"/>
            <a:ext cx="3085920" cy="364680"/>
          </a:xfrm>
          <a:prstGeom prst="rect">
            <a:avLst/>
          </a:prstGeom>
        </p:spPr>
        <p:txBody>
          <a:bodyPr anchor="ctr"/>
          <a:lstStyle/>
          <a:p>
            <a:endParaRPr lang="nl-NL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3" name="PlaceHolder 4"/>
          <p:cNvSpPr>
            <a:spLocks noGrp="1"/>
          </p:cNvSpPr>
          <p:nvPr>
            <p:ph type="sldNum"/>
          </p:nvPr>
        </p:nvSpPr>
        <p:spPr>
          <a:xfrm>
            <a:off x="6458040" y="6356520"/>
            <a:ext cx="2057040" cy="364680"/>
          </a:xfrm>
          <a:prstGeom prst="rect">
            <a:avLst/>
          </a:prstGeom>
        </p:spPr>
        <p:txBody>
          <a:bodyPr anchor="ctr"/>
          <a:lstStyle/>
          <a:p>
            <a:pPr algn="r">
              <a:lnSpc>
                <a:spcPct val="100000"/>
              </a:lnSpc>
            </a:pPr>
            <a:fld id="{2543619D-A67B-4953-B102-507FF08D5CDA}" type="slidenum">
              <a:rPr lang="nl-NL" sz="900" b="0" strike="noStrike" spc="-1">
                <a:solidFill>
                  <a:srgbClr val="8B8B8B"/>
                </a:solidFill>
                <a:uFill>
                  <a:solidFill>
                    <a:srgbClr val="FFFFFF"/>
                  </a:solidFill>
                </a:uFill>
                <a:latin typeface="Arial"/>
                <a:ea typeface="ＭＳ Ｐゴシック"/>
              </a:rPr>
              <a:t>‹nr.›</a:t>
            </a:fld>
            <a:endParaRPr lang="nl-NL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4" name="PlaceHolder 5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/>
          <a:lstStyle/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1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Klik om de opmaak van de overzichtstekst te bewerken</a:t>
            </a:r>
          </a:p>
          <a:p>
            <a:pPr marL="864000" lvl="1" indent="-324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5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Tweede overzichtsniveau</a:t>
            </a:r>
          </a:p>
          <a:p>
            <a:pPr marL="1296000" lvl="2" indent="-288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35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Derde overzichtsniveau</a:t>
            </a:r>
          </a:p>
          <a:p>
            <a:pPr marL="1728000" lvl="3" indent="-216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35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Vierde overzichtsniveau</a:t>
            </a:r>
          </a:p>
          <a:p>
            <a:pPr marL="2160000" lvl="4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Vijfde overzichtsniveau</a:t>
            </a:r>
          </a:p>
          <a:p>
            <a:pPr marL="2592000" lvl="5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Zesde overzichtsniveau</a:t>
            </a:r>
          </a:p>
          <a:p>
            <a:pPr marL="3024000" lvl="6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Zevende overzichtsniveau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6400800"/>
            <a:ext cx="9144001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9144001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59" y="1845734"/>
            <a:ext cx="7543801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1" y="6459786"/>
            <a:ext cx="18542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pPr>
              <a:lnSpc>
                <a:spcPct val="100000"/>
              </a:lnSpc>
            </a:pPr>
            <a:fld id="{CF40B33F-2A69-4661-AC88-17622EB81DBE}" type="datetime1">
              <a:rPr lang="nl-NL" sz="900" b="0" strike="noStrike" spc="-1" smtClean="0">
                <a:solidFill>
                  <a:srgbClr val="8B8B8B"/>
                </a:solidFill>
                <a:uFill>
                  <a:solidFill>
                    <a:srgbClr val="FFFFFF"/>
                  </a:solidFill>
                </a:uFill>
                <a:latin typeface="Arial"/>
                <a:ea typeface="ＭＳ Ｐゴシック"/>
              </a:rPr>
              <a:t>15-11-2017</a:t>
            </a:fld>
            <a:endParaRPr lang="nl-NL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64639" y="6459786"/>
            <a:ext cx="36171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nl-NL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25344" y="6459786"/>
            <a:ext cx="9840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pPr algn="r">
              <a:lnSpc>
                <a:spcPct val="100000"/>
              </a:lnSpc>
            </a:pPr>
            <a:fld id="{2543619D-A67B-4953-B102-507FF08D5CDA}" type="slidenum">
              <a:rPr lang="nl-NL" sz="900" b="0" strike="noStrike" spc="-1" smtClean="0">
                <a:solidFill>
                  <a:srgbClr val="8B8B8B"/>
                </a:solidFill>
                <a:uFill>
                  <a:solidFill>
                    <a:srgbClr val="FFFFFF"/>
                  </a:solidFill>
                </a:uFill>
                <a:latin typeface="Arial"/>
                <a:ea typeface="ＭＳ Ｐゴシック"/>
              </a:rPr>
              <a:t>‹nr.›</a:t>
            </a:fld>
            <a:endParaRPr lang="nl-NL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cxnSp>
        <p:nvCxnSpPr>
          <p:cNvPr id="10" name="Straight Connector 9"/>
          <p:cNvCxnSpPr/>
          <p:nvPr/>
        </p:nvCxnSpPr>
        <p:spPr>
          <a:xfrm>
            <a:off x="895149" y="1737845"/>
            <a:ext cx="74752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961619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  <p:sldLayoutId id="2147483701" r:id="rId2"/>
    <p:sldLayoutId id="2147483702" r:id="rId3"/>
    <p:sldLayoutId id="2147483703" r:id="rId4"/>
    <p:sldLayoutId id="2147483704" r:id="rId5"/>
    <p:sldLayoutId id="2147483705" r:id="rId6"/>
    <p:sldLayoutId id="2147483706" r:id="rId7"/>
    <p:sldLayoutId id="2147483707" r:id="rId8"/>
    <p:sldLayoutId id="2147483708" r:id="rId9"/>
    <p:sldLayoutId id="2147483709" r:id="rId10"/>
    <p:sldLayoutId id="2147483710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9.xml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TextShape 1"/>
          <p:cNvSpPr txBox="1"/>
          <p:nvPr/>
        </p:nvSpPr>
        <p:spPr>
          <a:xfrm>
            <a:off x="685800" y="660240"/>
            <a:ext cx="7772040" cy="1469520"/>
          </a:xfrm>
          <a:prstGeom prst="rect">
            <a:avLst/>
          </a:prstGeom>
          <a:noFill/>
          <a:ln>
            <a:noFill/>
          </a:ln>
        </p:spPr>
        <p:txBody>
          <a:bodyPr anchor="b"/>
          <a:lstStyle/>
          <a:p>
            <a:pPr algn="r">
              <a:lnSpc>
                <a:spcPct val="100000"/>
              </a:lnSpc>
            </a:pPr>
            <a:r>
              <a:rPr lang="en-US" sz="4500" b="1" strike="noStrike" spc="-1" dirty="0">
                <a:solidFill>
                  <a:srgbClr val="0070C0"/>
                </a:solidFill>
                <a:uFill>
                  <a:solidFill>
                    <a:srgbClr val="FFFFFF"/>
                  </a:solidFill>
                </a:uFill>
                <a:latin typeface="Calibri" panose="020F0502020204030204" pitchFamily="34" charset="0"/>
                <a:cs typeface="Calibri" panose="020F0502020204030204" pitchFamily="34" charset="0"/>
              </a:rPr>
              <a:t>STERK IN DE KLAS</a:t>
            </a:r>
            <a:endParaRPr lang="en-US" sz="33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4" name="TextShape 2"/>
          <p:cNvSpPr txBox="1"/>
          <p:nvPr/>
        </p:nvSpPr>
        <p:spPr>
          <a:xfrm>
            <a:off x="3867889" y="2277000"/>
            <a:ext cx="4589951" cy="314568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 algn="r">
              <a:lnSpc>
                <a:spcPct val="100000"/>
              </a:lnSpc>
            </a:pPr>
            <a:r>
              <a:rPr lang="nl-NL" sz="2400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 panose="020F0502020204030204" pitchFamily="34" charset="0"/>
                <a:cs typeface="Calibri" panose="020F0502020204030204" pitchFamily="34" charset="0"/>
              </a:rPr>
              <a:t>Onderwijszorgarrangement</a:t>
            </a:r>
          </a:p>
          <a:p>
            <a:pPr algn="r">
              <a:lnSpc>
                <a:spcPct val="100000"/>
              </a:lnSpc>
            </a:pPr>
            <a:endParaRPr lang="nl-NL" sz="24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r">
              <a:lnSpc>
                <a:spcPct val="100000"/>
              </a:lnSpc>
            </a:pPr>
            <a:r>
              <a:rPr lang="nl-NL" sz="2400" b="1" i="1" strike="noStrike" spc="-1" dirty="0">
                <a:solidFill>
                  <a:srgbClr val="0070C0"/>
                </a:solidFill>
                <a:uFill>
                  <a:solidFill>
                    <a:srgbClr val="FFFFFF"/>
                  </a:solidFill>
                </a:uFill>
                <a:latin typeface="Calibri" panose="020F0502020204030204" pitchFamily="34" charset="0"/>
                <a:cs typeface="Calibri" panose="020F0502020204030204" pitchFamily="34" charset="0"/>
              </a:rPr>
              <a:t>in school, na school en in de thuissituatie</a:t>
            </a:r>
            <a:endParaRPr lang="nl-NL" sz="24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r">
              <a:lnSpc>
                <a:spcPct val="100000"/>
              </a:lnSpc>
            </a:pPr>
            <a:endParaRPr lang="nl-NL" sz="24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r">
              <a:lnSpc>
                <a:spcPct val="100000"/>
              </a:lnSpc>
            </a:pPr>
            <a:r>
              <a:rPr lang="nl-NL" sz="2400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 panose="020F0502020204030204" pitchFamily="34" charset="0"/>
                <a:cs typeface="Calibri" panose="020F0502020204030204" pitchFamily="34" charset="0"/>
              </a:rPr>
              <a:t>november 2017</a:t>
            </a:r>
            <a:endParaRPr lang="nl-NL" sz="24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25" name="Picture 3"/>
          <p:cNvPicPr/>
          <p:nvPr/>
        </p:nvPicPr>
        <p:blipFill>
          <a:blip r:embed="rId2"/>
          <a:stretch/>
        </p:blipFill>
        <p:spPr>
          <a:xfrm rot="21066600">
            <a:off x="958705" y="1167222"/>
            <a:ext cx="2636280" cy="3736800"/>
          </a:xfrm>
          <a:prstGeom prst="rect">
            <a:avLst/>
          </a:prstGeom>
          <a:ln w="12600">
            <a:noFill/>
          </a:ln>
        </p:spPr>
      </p:pic>
      <p:pic>
        <p:nvPicPr>
          <p:cNvPr id="126" name="Afbeelding 1"/>
          <p:cNvPicPr/>
          <p:nvPr/>
        </p:nvPicPr>
        <p:blipFill>
          <a:blip r:embed="rId3"/>
          <a:stretch/>
        </p:blipFill>
        <p:spPr>
          <a:xfrm>
            <a:off x="518263" y="5813131"/>
            <a:ext cx="2524457" cy="845402"/>
          </a:xfrm>
          <a:prstGeom prst="rect">
            <a:avLst/>
          </a:prstGeom>
          <a:ln>
            <a:noFill/>
          </a:ln>
        </p:spPr>
      </p:pic>
      <p:pic>
        <p:nvPicPr>
          <p:cNvPr id="2" name="Afbeelding 1">
            <a:extLst>
              <a:ext uri="{FF2B5EF4-FFF2-40B4-BE49-F238E27FC236}">
                <a16:creationId xmlns:a16="http://schemas.microsoft.com/office/drawing/2014/main" id="{7074DE73-A386-4D1E-850B-0A00CB66CD4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402895" y="5932779"/>
            <a:ext cx="2054945" cy="725754"/>
          </a:xfrm>
          <a:prstGeom prst="rect">
            <a:avLst/>
          </a:prstGeom>
        </p:spPr>
      </p:pic>
      <p:pic>
        <p:nvPicPr>
          <p:cNvPr id="4" name="Afbeelding 3">
            <a:extLst>
              <a:ext uri="{FF2B5EF4-FFF2-40B4-BE49-F238E27FC236}">
                <a16:creationId xmlns:a16="http://schemas.microsoft.com/office/drawing/2014/main" id="{5A3DC165-835A-49E0-B7A4-8F42A1F4E8A2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927" b="29382"/>
          <a:stretch/>
        </p:blipFill>
        <p:spPr>
          <a:xfrm>
            <a:off x="3756015" y="5794387"/>
            <a:ext cx="1933585" cy="86414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TextShape 1"/>
          <p:cNvSpPr txBox="1"/>
          <p:nvPr/>
        </p:nvSpPr>
        <p:spPr>
          <a:xfrm>
            <a:off x="628560" y="365040"/>
            <a:ext cx="7886520" cy="132516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en-US" sz="3200" b="1" i="1" spc="-1" dirty="0">
                <a:solidFill>
                  <a:srgbClr val="0070C0"/>
                </a:solidFill>
                <a:uFill>
                  <a:solidFill>
                    <a:srgbClr val="FFFFFF"/>
                  </a:solidFill>
                </a:uFill>
              </a:rPr>
              <a:t>Het </a:t>
            </a:r>
            <a:r>
              <a:rPr lang="en-US" sz="3200" b="1" i="1" spc="-1" dirty="0" err="1">
                <a:solidFill>
                  <a:srgbClr val="0070C0"/>
                </a:solidFill>
                <a:uFill>
                  <a:solidFill>
                    <a:srgbClr val="FFFFFF"/>
                  </a:solidFill>
                </a:uFill>
              </a:rPr>
              <a:t>doel</a:t>
            </a:r>
            <a:r>
              <a:rPr lang="en-US" sz="3200" b="1" i="1" spc="-1" dirty="0">
                <a:solidFill>
                  <a:srgbClr val="0070C0"/>
                </a:solidFill>
                <a:uFill>
                  <a:solidFill>
                    <a:srgbClr val="FFFFFF"/>
                  </a:solidFill>
                </a:uFill>
              </a:rPr>
              <a:t> van </a:t>
            </a:r>
            <a:r>
              <a:rPr lang="en-US" sz="3200" b="1" i="1" spc="-1" dirty="0" err="1">
                <a:solidFill>
                  <a:srgbClr val="0070C0"/>
                </a:solidFill>
                <a:uFill>
                  <a:solidFill>
                    <a:srgbClr val="FFFFFF"/>
                  </a:solidFill>
                </a:uFill>
              </a:rPr>
              <a:t>Sterk</a:t>
            </a:r>
            <a:r>
              <a:rPr lang="en-US" sz="3200" b="1" i="1" spc="-1" dirty="0">
                <a:solidFill>
                  <a:srgbClr val="0070C0"/>
                </a:solidFill>
                <a:uFill>
                  <a:solidFill>
                    <a:srgbClr val="FFFFFF"/>
                  </a:solidFill>
                </a:uFill>
              </a:rPr>
              <a:t> in de </a:t>
            </a:r>
            <a:r>
              <a:rPr lang="en-US" sz="3200" b="1" i="1" spc="-1" dirty="0" err="1">
                <a:solidFill>
                  <a:srgbClr val="0070C0"/>
                </a:solidFill>
                <a:uFill>
                  <a:solidFill>
                    <a:srgbClr val="FFFFFF"/>
                  </a:solidFill>
                </a:uFill>
              </a:rPr>
              <a:t>Klas</a:t>
            </a:r>
            <a:endParaRPr lang="en-US" sz="32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</p:txBody>
      </p:sp>
      <p:sp>
        <p:nvSpPr>
          <p:cNvPr id="128" name="TextShape 2"/>
          <p:cNvSpPr txBox="1"/>
          <p:nvPr/>
        </p:nvSpPr>
        <p:spPr>
          <a:xfrm>
            <a:off x="628560" y="1690200"/>
            <a:ext cx="7886520" cy="3604084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 marL="171360" indent="-171000">
              <a:lnSpc>
                <a:spcPct val="100000"/>
              </a:lnSpc>
            </a:pPr>
            <a:r>
              <a:rPr lang="nl-NL" sz="2000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 panose="020F0502020204030204" pitchFamily="34" charset="0"/>
                <a:cs typeface="Calibri" panose="020F0502020204030204" pitchFamily="34" charset="0"/>
              </a:rPr>
              <a:t>Ontwikkeling naar “Passend Onderwijs” :</a:t>
            </a:r>
            <a:endParaRPr lang="nl-NL" sz="20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71360" indent="-17100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nl-NL" sz="20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 panose="020F0502020204030204" pitchFamily="34" charset="0"/>
                <a:cs typeface="Calibri" panose="020F0502020204030204" pitchFamily="34" charset="0"/>
              </a:rPr>
              <a:t>Intensievere samenwerking en verbinding tussen Jeugdzorg en scholen </a:t>
            </a:r>
          </a:p>
          <a:p>
            <a:pPr marL="171360" indent="-17100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nl-NL" sz="20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 panose="020F0502020204030204" pitchFamily="34" charset="0"/>
                <a:cs typeface="Calibri" panose="020F0502020204030204" pitchFamily="34" charset="0"/>
              </a:rPr>
              <a:t>V</a:t>
            </a:r>
            <a:r>
              <a:rPr lang="nl-NL" sz="20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 panose="020F0502020204030204" pitchFamily="34" charset="0"/>
                <a:cs typeface="Calibri" panose="020F0502020204030204" pitchFamily="34" charset="0"/>
              </a:rPr>
              <a:t>roegtijdige uitval te voorkomen</a:t>
            </a:r>
          </a:p>
          <a:p>
            <a:pPr marL="171360" indent="-17100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nl-NL" sz="20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 panose="020F0502020204030204" pitchFamily="34" charset="0"/>
                <a:cs typeface="Calibri" panose="020F0502020204030204" pitchFamily="34" charset="0"/>
              </a:rPr>
              <a:t>Geïntegreerd aanbod “één kind, één gezin, één plan”</a:t>
            </a:r>
          </a:p>
          <a:p>
            <a:pPr marL="171360" indent="-17100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nl-NL" sz="20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 panose="020F0502020204030204" pitchFamily="34" charset="0"/>
                <a:cs typeface="Calibri" panose="020F0502020204030204" pitchFamily="34" charset="0"/>
              </a:rPr>
              <a:t>Versterken van de basisondersteuning </a:t>
            </a:r>
          </a:p>
          <a:p>
            <a:pPr marL="800460" lvl="1" indent="-342900">
              <a:buClr>
                <a:srgbClr val="000000"/>
              </a:buClr>
              <a:buFont typeface="Courier New" panose="02070309020205020404" pitchFamily="49" charset="0"/>
              <a:buChar char="o"/>
            </a:pPr>
            <a:r>
              <a:rPr lang="nl-NL" sz="20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 panose="020F0502020204030204" pitchFamily="34" charset="0"/>
                <a:cs typeface="Calibri" panose="020F0502020204030204" pitchFamily="34" charset="0"/>
              </a:rPr>
              <a:t>Aansluiten bij de Wet Veiligheid op school</a:t>
            </a:r>
          </a:p>
          <a:p>
            <a:pPr marL="800460" lvl="1" indent="-342900">
              <a:buClr>
                <a:srgbClr val="000000"/>
              </a:buClr>
              <a:buFont typeface="Courier New" panose="02070309020205020404" pitchFamily="49" charset="0"/>
              <a:buChar char="o"/>
            </a:pPr>
            <a:endParaRPr lang="nl-NL" sz="20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71360" indent="-171000">
              <a:lnSpc>
                <a:spcPct val="100000"/>
              </a:lnSpc>
            </a:pPr>
            <a:endParaRPr lang="en-US" sz="21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5F77BC38-F8D6-48AE-B4BE-009DD6A4A7A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381"/>
          <a:stretch/>
        </p:blipFill>
        <p:spPr>
          <a:xfrm>
            <a:off x="6338292" y="3794043"/>
            <a:ext cx="2407048" cy="240355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TextShape 1"/>
          <p:cNvSpPr txBox="1"/>
          <p:nvPr/>
        </p:nvSpPr>
        <p:spPr>
          <a:xfrm>
            <a:off x="485640" y="-12893"/>
            <a:ext cx="8515080" cy="132516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en-US" sz="3200" b="1" i="1" strike="noStrike" spc="-1" dirty="0">
                <a:solidFill>
                  <a:srgbClr val="0070C0"/>
                </a:solidFill>
                <a:uFill>
                  <a:solidFill>
                    <a:srgbClr val="FFFFFF"/>
                  </a:solidFill>
                </a:uFill>
              </a:rPr>
              <a:t>Het </a:t>
            </a:r>
            <a:r>
              <a:rPr lang="en-US" sz="3200" b="1" i="1" strike="noStrike" spc="-1" dirty="0" err="1">
                <a:solidFill>
                  <a:srgbClr val="0070C0"/>
                </a:solidFill>
                <a:uFill>
                  <a:solidFill>
                    <a:srgbClr val="FFFFFF"/>
                  </a:solidFill>
                </a:uFill>
              </a:rPr>
              <a:t>onderwijszorgarrangement</a:t>
            </a:r>
            <a:endParaRPr lang="en-US" sz="32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</p:txBody>
      </p:sp>
      <p:sp>
        <p:nvSpPr>
          <p:cNvPr id="134" name="TextShape 2"/>
          <p:cNvSpPr txBox="1"/>
          <p:nvPr/>
        </p:nvSpPr>
        <p:spPr>
          <a:xfrm>
            <a:off x="628560" y="964066"/>
            <a:ext cx="8229240" cy="542052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 marL="171360" indent="-171000">
              <a:lnSpc>
                <a:spcPct val="90000"/>
              </a:lnSpc>
              <a:buClr>
                <a:srgbClr val="000000"/>
              </a:buClr>
              <a:buFont typeface="Arial"/>
              <a:buChar char="•"/>
            </a:pPr>
            <a:r>
              <a:rPr lang="nl-NL" sz="2000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Gericht op het kind</a:t>
            </a:r>
            <a:endParaRPr lang="nl-NL" sz="20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  <a:p>
            <a:pPr marL="514440" lvl="1" indent="-171000">
              <a:lnSpc>
                <a:spcPct val="100000"/>
              </a:lnSpc>
              <a:buClr>
                <a:srgbClr val="000000"/>
              </a:buClr>
              <a:buFont typeface="Courier New"/>
              <a:buChar char="o"/>
            </a:pPr>
            <a:r>
              <a:rPr lang="nl-NL" sz="20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Versterken sociaal emotionele ontwikkeling</a:t>
            </a:r>
          </a:p>
          <a:p>
            <a:pPr marL="514440" lvl="1" indent="-171000">
              <a:lnSpc>
                <a:spcPct val="100000"/>
              </a:lnSpc>
              <a:buClr>
                <a:srgbClr val="000000"/>
              </a:buClr>
              <a:buFont typeface="Courier New"/>
              <a:buChar char="o"/>
            </a:pPr>
            <a:r>
              <a:rPr lang="nl-NL" sz="20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Versterken schoolse vaardigheden</a:t>
            </a:r>
          </a:p>
          <a:p>
            <a:pPr marL="514440" lvl="1" indent="-171000">
              <a:lnSpc>
                <a:spcPct val="100000"/>
              </a:lnSpc>
              <a:buClr>
                <a:srgbClr val="000000"/>
              </a:buClr>
              <a:buFont typeface="Courier New"/>
              <a:buChar char="o"/>
            </a:pPr>
            <a:r>
              <a:rPr lang="nl-NL" sz="20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Vroeg signalering</a:t>
            </a:r>
          </a:p>
          <a:p>
            <a:endParaRPr lang="nl-NL" sz="20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  <a:p>
            <a:pPr marL="171360" indent="-171000">
              <a:lnSpc>
                <a:spcPct val="90000"/>
              </a:lnSpc>
              <a:buClr>
                <a:srgbClr val="000000"/>
              </a:buClr>
              <a:buFont typeface="Arial"/>
              <a:buChar char="•"/>
            </a:pPr>
            <a:r>
              <a:rPr lang="nl-NL" sz="2000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Gericht op het gezin</a:t>
            </a:r>
            <a:endParaRPr lang="nl-NL" sz="20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  <a:p>
            <a:pPr marL="514440" lvl="1" indent="-171000">
              <a:lnSpc>
                <a:spcPct val="100000"/>
              </a:lnSpc>
              <a:buClr>
                <a:srgbClr val="000000"/>
              </a:buClr>
              <a:buFont typeface="Courier New"/>
              <a:buChar char="o"/>
            </a:pPr>
            <a:r>
              <a:rPr lang="nl-NL" sz="20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Versterken opvoedingssituatie thuis</a:t>
            </a:r>
          </a:p>
          <a:p>
            <a:pPr marL="514440" lvl="1" indent="-171000">
              <a:lnSpc>
                <a:spcPct val="100000"/>
              </a:lnSpc>
              <a:buClr>
                <a:srgbClr val="000000"/>
              </a:buClr>
              <a:buFont typeface="Courier New"/>
              <a:buChar char="o"/>
            </a:pPr>
            <a:r>
              <a:rPr lang="nl-NL" sz="20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Versterken relatie met school</a:t>
            </a:r>
          </a:p>
          <a:p>
            <a:pPr marL="514440" lvl="1" indent="-171000">
              <a:lnSpc>
                <a:spcPct val="100000"/>
              </a:lnSpc>
              <a:buClr>
                <a:srgbClr val="000000"/>
              </a:buClr>
              <a:buFont typeface="Courier New"/>
              <a:buChar char="o"/>
            </a:pPr>
            <a:r>
              <a:rPr lang="nl-NL" sz="20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Vergroten betrokkenheid ouders</a:t>
            </a:r>
          </a:p>
          <a:p>
            <a:endParaRPr lang="nl-NL" sz="20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  <a:p>
            <a:pPr marL="171360" indent="-171000">
              <a:lnSpc>
                <a:spcPct val="90000"/>
              </a:lnSpc>
              <a:buClr>
                <a:srgbClr val="000000"/>
              </a:buClr>
              <a:buFont typeface="Arial"/>
              <a:buChar char="•"/>
            </a:pPr>
            <a:r>
              <a:rPr lang="nl-NL" sz="2000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Gericht op de leerkracht</a:t>
            </a:r>
            <a:endParaRPr lang="nl-NL" sz="20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  <a:p>
            <a:pPr marL="514440" lvl="1" indent="-171000">
              <a:lnSpc>
                <a:spcPct val="100000"/>
              </a:lnSpc>
              <a:buClr>
                <a:srgbClr val="000000"/>
              </a:buClr>
              <a:buFont typeface="Courier New"/>
              <a:buChar char="o"/>
            </a:pPr>
            <a:r>
              <a:rPr lang="nl-NL" sz="20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Aansluiten op de vraag van het kind</a:t>
            </a:r>
          </a:p>
          <a:p>
            <a:pPr marL="514440" lvl="1" indent="-171000">
              <a:lnSpc>
                <a:spcPct val="100000"/>
              </a:lnSpc>
              <a:buClr>
                <a:srgbClr val="000000"/>
              </a:buClr>
              <a:buFont typeface="Courier New"/>
              <a:buChar char="o"/>
            </a:pPr>
            <a:r>
              <a:rPr lang="nl-NL" sz="20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Signaleren van </a:t>
            </a:r>
            <a:r>
              <a:rPr lang="nl-NL" sz="20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kindproblematiek</a:t>
            </a:r>
            <a:r>
              <a:rPr lang="nl-NL" sz="20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 of ontwikkelingsachterstand</a:t>
            </a:r>
          </a:p>
          <a:p>
            <a:pPr marL="514440" lvl="1" indent="-171000">
              <a:lnSpc>
                <a:spcPct val="100000"/>
              </a:lnSpc>
              <a:buClr>
                <a:srgbClr val="000000"/>
              </a:buClr>
              <a:buFont typeface="Courier New"/>
              <a:buChar char="o"/>
            </a:pPr>
            <a:r>
              <a:rPr lang="nl-NL" sz="20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Versterken relatie met ouders</a:t>
            </a:r>
          </a:p>
          <a:p>
            <a:endParaRPr lang="nl-NL" sz="20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  <a:p>
            <a:r>
              <a:rPr lang="nl-NL" sz="2000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Gericht op de school</a:t>
            </a:r>
            <a:endParaRPr lang="nl-NL" sz="20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  <a:p>
            <a:pPr marL="514440" lvl="1" indent="-17100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nl-NL" sz="20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Hulpvragen gericht op het versterken van het pedagogisch klimaat binnen de school.</a:t>
            </a:r>
          </a:p>
          <a:p>
            <a:endParaRPr lang="en-US" sz="21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379BC56C-5C8E-42DF-949D-D28E75A3577B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8300" y="2201806"/>
            <a:ext cx="3619500" cy="19335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TextShape 1"/>
          <p:cNvSpPr txBox="1"/>
          <p:nvPr/>
        </p:nvSpPr>
        <p:spPr>
          <a:xfrm>
            <a:off x="755640" y="188640"/>
            <a:ext cx="7886520" cy="132516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en-US" sz="3200" b="1" i="1" strike="noStrike" spc="-1" dirty="0" err="1">
                <a:solidFill>
                  <a:srgbClr val="0070C0"/>
                </a:solidFill>
                <a:uFill>
                  <a:solidFill>
                    <a:srgbClr val="FFFFFF"/>
                  </a:solidFill>
                </a:uFill>
              </a:rPr>
              <a:t>Verbindingen</a:t>
            </a:r>
            <a:r>
              <a:rPr lang="en-US" sz="3200" b="1" i="1" strike="noStrike" spc="-1" dirty="0">
                <a:solidFill>
                  <a:srgbClr val="0070C0"/>
                </a:solidFill>
                <a:uFill>
                  <a:solidFill>
                    <a:srgbClr val="FFFFFF"/>
                  </a:solidFill>
                </a:uFill>
              </a:rPr>
              <a:t> </a:t>
            </a:r>
            <a:r>
              <a:rPr lang="en-US" sz="3200" b="1" i="1" strike="noStrike" spc="-1" dirty="0" err="1">
                <a:solidFill>
                  <a:srgbClr val="0070C0"/>
                </a:solidFill>
                <a:uFill>
                  <a:solidFill>
                    <a:srgbClr val="FFFFFF"/>
                  </a:solidFill>
                </a:uFill>
              </a:rPr>
              <a:t>versterken</a:t>
            </a:r>
            <a:r>
              <a:rPr lang="en-US" sz="3200" b="1" i="1" strike="noStrike" spc="-1" dirty="0">
                <a:solidFill>
                  <a:srgbClr val="0070C0"/>
                </a:solidFill>
                <a:uFill>
                  <a:solidFill>
                    <a:srgbClr val="FFFFFF"/>
                  </a:solidFill>
                </a:uFill>
              </a:rPr>
              <a:t> JGT/ SMW/ SIDK en </a:t>
            </a:r>
            <a:r>
              <a:rPr lang="en-US" sz="3200" b="1" i="1" strike="noStrike" spc="-1" dirty="0" err="1">
                <a:solidFill>
                  <a:srgbClr val="0070C0"/>
                </a:solidFill>
                <a:uFill>
                  <a:solidFill>
                    <a:srgbClr val="FFFFFF"/>
                  </a:solidFill>
                </a:uFill>
              </a:rPr>
              <a:t>andere</a:t>
            </a:r>
            <a:r>
              <a:rPr lang="en-US" sz="3200" b="1" i="1" strike="noStrike" spc="-1" dirty="0">
                <a:solidFill>
                  <a:srgbClr val="0070C0"/>
                </a:solidFill>
                <a:uFill>
                  <a:solidFill>
                    <a:srgbClr val="FFFFFF"/>
                  </a:solidFill>
                </a:uFill>
              </a:rPr>
              <a:t> </a:t>
            </a:r>
            <a:r>
              <a:rPr lang="en-US" sz="3200" b="1" i="1" strike="noStrike" spc="-1" dirty="0" err="1">
                <a:solidFill>
                  <a:srgbClr val="0070C0"/>
                </a:solidFill>
                <a:uFill>
                  <a:solidFill>
                    <a:srgbClr val="FFFFFF"/>
                  </a:solidFill>
                </a:uFill>
              </a:rPr>
              <a:t>expertises</a:t>
            </a:r>
            <a:r>
              <a:rPr lang="en-US" sz="3200" b="1" i="1" strike="noStrike" spc="-1" dirty="0">
                <a:solidFill>
                  <a:srgbClr val="0070C0"/>
                </a:solidFill>
                <a:uFill>
                  <a:solidFill>
                    <a:srgbClr val="FFFFFF"/>
                  </a:solidFill>
                </a:uFill>
              </a:rPr>
              <a:t> </a:t>
            </a:r>
            <a:r>
              <a:rPr lang="en-US" sz="3200" b="1" i="1" strike="noStrike" spc="-1" dirty="0" err="1">
                <a:solidFill>
                  <a:srgbClr val="0070C0"/>
                </a:solidFill>
                <a:uFill>
                  <a:solidFill>
                    <a:srgbClr val="FFFFFF"/>
                  </a:solidFill>
                </a:uFill>
              </a:rPr>
              <a:t>binnen</a:t>
            </a:r>
            <a:r>
              <a:rPr lang="en-US" sz="3200" b="1" i="1" strike="noStrike" spc="-1" dirty="0">
                <a:solidFill>
                  <a:srgbClr val="0070C0"/>
                </a:solidFill>
                <a:uFill>
                  <a:solidFill>
                    <a:srgbClr val="FFFFFF"/>
                  </a:solidFill>
                </a:uFill>
              </a:rPr>
              <a:t> het OT</a:t>
            </a:r>
            <a:endParaRPr lang="en-US" sz="3200" b="0" strike="noStrike" spc="-1" dirty="0">
              <a:solidFill>
                <a:srgbClr val="0070C0"/>
              </a:solidFill>
              <a:uFill>
                <a:solidFill>
                  <a:srgbClr val="FFFFFF"/>
                </a:solidFill>
              </a:uFill>
            </a:endParaRPr>
          </a:p>
        </p:txBody>
      </p:sp>
      <p:sp>
        <p:nvSpPr>
          <p:cNvPr id="137" name="TextShape 2"/>
          <p:cNvSpPr txBox="1"/>
          <p:nvPr/>
        </p:nvSpPr>
        <p:spPr>
          <a:xfrm>
            <a:off x="755640" y="1247792"/>
            <a:ext cx="7886520" cy="435096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>
              <a:lnSpc>
                <a:spcPct val="90000"/>
              </a:lnSpc>
            </a:pPr>
            <a:endParaRPr lang="nl-NL" sz="24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>
              <a:lnSpc>
                <a:spcPct val="90000"/>
              </a:lnSpc>
            </a:pPr>
            <a:endParaRPr lang="nl-NL" sz="24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342900" indent="-342900">
              <a:lnSpc>
                <a:spcPct val="90000"/>
              </a:lnSpc>
              <a:buFontTx/>
              <a:buChar char="-"/>
            </a:pPr>
            <a:r>
              <a:rPr lang="nl-NL" sz="24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Samenwerking tussen Sterk in de Klas en School Maatschappelijk Werk</a:t>
            </a:r>
          </a:p>
          <a:p>
            <a:pPr marL="342900" indent="-342900">
              <a:lnSpc>
                <a:spcPct val="90000"/>
              </a:lnSpc>
              <a:buFontTx/>
              <a:buChar char="-"/>
            </a:pPr>
            <a:endParaRPr lang="nl-NL" sz="24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342900" indent="-342900">
              <a:lnSpc>
                <a:spcPct val="90000"/>
              </a:lnSpc>
              <a:buFontTx/>
              <a:buChar char="-"/>
            </a:pPr>
            <a:r>
              <a:rPr lang="nl-NL" sz="24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Brugfunctie van Sterk in de Klas en School Maatschappelijk Werk naar andere ambulant hulpverleners binnen het Jeugd en Gezinsteam. </a:t>
            </a:r>
          </a:p>
        </p:txBody>
      </p:sp>
    </p:spTree>
    <p:extLst>
      <p:ext uri="{BB962C8B-B14F-4D97-AF65-F5344CB8AC3E}">
        <p14:creationId xmlns:p14="http://schemas.microsoft.com/office/powerpoint/2010/main" val="1823510657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TextShape 1"/>
          <p:cNvSpPr txBox="1"/>
          <p:nvPr/>
        </p:nvSpPr>
        <p:spPr>
          <a:xfrm>
            <a:off x="755640" y="188640"/>
            <a:ext cx="7886520" cy="132516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en-US" sz="3200" b="1" i="1" strike="noStrike" spc="-1" dirty="0" err="1">
                <a:solidFill>
                  <a:srgbClr val="0070C0"/>
                </a:solidFill>
                <a:uFill>
                  <a:solidFill>
                    <a:srgbClr val="FFFFFF"/>
                  </a:solidFill>
                </a:uFill>
              </a:rPr>
              <a:t>Traject</a:t>
            </a:r>
            <a:r>
              <a:rPr lang="en-US" sz="3200" b="1" i="1" strike="noStrike" spc="-1" dirty="0">
                <a:solidFill>
                  <a:srgbClr val="0070C0"/>
                </a:solidFill>
                <a:uFill>
                  <a:solidFill>
                    <a:srgbClr val="FFFFFF"/>
                  </a:solidFill>
                </a:uFill>
              </a:rPr>
              <a:t> </a:t>
            </a:r>
            <a:r>
              <a:rPr lang="en-US" sz="3200" b="1" i="1" strike="noStrike" spc="-1" dirty="0" err="1">
                <a:solidFill>
                  <a:srgbClr val="0070C0"/>
                </a:solidFill>
                <a:uFill>
                  <a:solidFill>
                    <a:srgbClr val="FFFFFF"/>
                  </a:solidFill>
                </a:uFill>
              </a:rPr>
              <a:t>Sterk</a:t>
            </a:r>
            <a:r>
              <a:rPr lang="en-US" sz="3200" b="1" i="1" strike="noStrike" spc="-1" dirty="0">
                <a:solidFill>
                  <a:srgbClr val="0070C0"/>
                </a:solidFill>
                <a:uFill>
                  <a:solidFill>
                    <a:srgbClr val="FFFFFF"/>
                  </a:solidFill>
                </a:uFill>
              </a:rPr>
              <a:t> in de </a:t>
            </a:r>
            <a:r>
              <a:rPr lang="en-US" sz="3200" b="1" i="1" strike="noStrike" spc="-1" dirty="0" err="1">
                <a:solidFill>
                  <a:srgbClr val="0070C0"/>
                </a:solidFill>
                <a:uFill>
                  <a:solidFill>
                    <a:srgbClr val="FFFFFF"/>
                  </a:solidFill>
                </a:uFill>
              </a:rPr>
              <a:t>Klas</a:t>
            </a:r>
            <a:endParaRPr lang="en-US" sz="3200" b="0" strike="noStrike" spc="-1" dirty="0">
              <a:solidFill>
                <a:srgbClr val="0070C0"/>
              </a:solidFill>
              <a:uFill>
                <a:solidFill>
                  <a:srgbClr val="FFFFFF"/>
                </a:solidFill>
              </a:uFill>
            </a:endParaRP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EB0EA373-378A-4F7C-83F5-8A66C9AA596C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8175" y="3820026"/>
            <a:ext cx="4695825" cy="2502535"/>
          </a:xfrm>
          <a:prstGeom prst="rect">
            <a:avLst/>
          </a:prstGeom>
          <a:noFill/>
          <a:ln>
            <a:noFill/>
          </a:ln>
        </p:spPr>
      </p:pic>
      <p:sp>
        <p:nvSpPr>
          <p:cNvPr id="137" name="TextShape 2"/>
          <p:cNvSpPr txBox="1"/>
          <p:nvPr/>
        </p:nvSpPr>
        <p:spPr>
          <a:xfrm>
            <a:off x="755640" y="917113"/>
            <a:ext cx="7886520" cy="415418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>
              <a:lnSpc>
                <a:spcPct val="90000"/>
              </a:lnSpc>
            </a:pPr>
            <a:endParaRPr lang="nl-NL" sz="24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171360" indent="-17100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nl-NL" sz="20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Startdocument wordt ingezet als “groeidocument”</a:t>
            </a:r>
          </a:p>
          <a:p>
            <a:pPr marL="800460" lvl="1" indent="-342900">
              <a:buClr>
                <a:srgbClr val="000000"/>
              </a:buClr>
              <a:buFont typeface="Courier New" panose="02070309020205020404" pitchFamily="49" charset="0"/>
              <a:buChar char="o"/>
            </a:pPr>
            <a:r>
              <a:rPr lang="nl-NL" sz="20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Betrokkenen: directeur, IB, team, </a:t>
            </a:r>
            <a:r>
              <a:rPr lang="nl-NL" sz="2000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SidK</a:t>
            </a:r>
            <a:r>
              <a:rPr lang="nl-NL" sz="20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medewerker, </a:t>
            </a:r>
            <a:r>
              <a:rPr lang="nl-NL" sz="20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begeleider </a:t>
            </a:r>
            <a:r>
              <a:rPr lang="nl-NL" sz="20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Passend onderwijs, OT</a:t>
            </a:r>
            <a:endParaRPr lang="nl-NL" sz="20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800460" lvl="1" indent="-342900">
              <a:buClr>
                <a:srgbClr val="000000"/>
              </a:buClr>
              <a:buFont typeface="Courier New" panose="02070309020205020404" pitchFamily="49" charset="0"/>
              <a:buChar char="o"/>
            </a:pPr>
            <a:r>
              <a:rPr lang="nl-NL" sz="20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Aangevuld met de resultaten uit de QuickScan (nieuwe trajecten)</a:t>
            </a:r>
          </a:p>
          <a:p>
            <a:pPr marL="800460" lvl="1" indent="-342900">
              <a:buClr>
                <a:srgbClr val="000000"/>
              </a:buClr>
              <a:buFont typeface="Courier New" panose="02070309020205020404" pitchFamily="49" charset="0"/>
              <a:buChar char="o"/>
            </a:pPr>
            <a:r>
              <a:rPr lang="nl-NL" sz="20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Doelen worden samen opgesteld</a:t>
            </a:r>
            <a:endParaRPr lang="nl-NL" sz="20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171360" indent="-17100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nl-NL" sz="20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Intensiever traject van 1-1,5 jaar</a:t>
            </a:r>
          </a:p>
          <a:p>
            <a:pPr marL="171360" indent="-17100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nl-NL" sz="20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(Tussentijdse) evaluaties op basis van het startdocument</a:t>
            </a:r>
          </a:p>
          <a:p>
            <a:pPr marL="171360" indent="-17100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nl-NL" sz="20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Afbouw </a:t>
            </a:r>
            <a:r>
              <a:rPr lang="nl-NL" sz="20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sym typeface="Wingdings" panose="05000000000000000000" pitchFamily="2" charset="2"/>
              </a:rPr>
              <a:t> opgestelde doelen behalen (géén PBS)</a:t>
            </a:r>
            <a:endParaRPr lang="nl-NL" sz="20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171360" indent="-17100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nl-NL" sz="20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Monitoren resultaten a.d.h.v. </a:t>
            </a:r>
            <a:r>
              <a:rPr lang="nl-NL" sz="20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casusopbrengsten (JGT) en voortgang startdocument (JGT en Passend Onderwijs) </a:t>
            </a:r>
          </a:p>
          <a:p>
            <a:pPr marL="171360" indent="-17100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endParaRPr lang="nl-NL" sz="20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171360" indent="-17100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nl-NL" sz="2000" b="1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Nieuw</a:t>
            </a:r>
            <a:r>
              <a:rPr lang="nl-NL" sz="20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r>
              <a:rPr lang="nl-NL" sz="20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sym typeface="Wingdings" panose="05000000000000000000" pitchFamily="2" charset="2"/>
              </a:rPr>
              <a:t> alle scholen gaan profiteren van </a:t>
            </a:r>
            <a:r>
              <a:rPr lang="nl-NL" sz="2000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sym typeface="Wingdings" panose="05000000000000000000" pitchFamily="2" charset="2"/>
              </a:rPr>
              <a:t>SidK</a:t>
            </a:r>
            <a:r>
              <a:rPr lang="nl-NL" sz="20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sym typeface="Wingdings" panose="05000000000000000000" pitchFamily="2" charset="2"/>
              </a:rPr>
              <a:t> </a:t>
            </a:r>
            <a:br>
              <a:rPr lang="nl-NL" sz="20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sym typeface="Wingdings" panose="05000000000000000000" pitchFamily="2" charset="2"/>
              </a:rPr>
            </a:br>
            <a:r>
              <a:rPr lang="nl-NL" sz="20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sym typeface="Wingdings" panose="05000000000000000000" pitchFamily="2" charset="2"/>
              </a:rPr>
              <a:t>middels een ambulante tijd</a:t>
            </a:r>
          </a:p>
        </p:txBody>
      </p:sp>
      <p:pic>
        <p:nvPicPr>
          <p:cNvPr id="9" name="Afbeelding 8">
            <a:extLst>
              <a:ext uri="{FF2B5EF4-FFF2-40B4-BE49-F238E27FC236}">
                <a16:creationId xmlns:a16="http://schemas.microsoft.com/office/drawing/2014/main" id="{CAEE741C-3D77-410B-B1FF-9FAB01EC063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 b="17909"/>
          <a:stretch/>
        </p:blipFill>
        <p:spPr>
          <a:xfrm>
            <a:off x="7001722" y="2568758"/>
            <a:ext cx="1640438" cy="47559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TextShape 1"/>
          <p:cNvSpPr txBox="1"/>
          <p:nvPr/>
        </p:nvSpPr>
        <p:spPr>
          <a:xfrm>
            <a:off x="338468" y="0"/>
            <a:ext cx="7886520" cy="132516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en-US" sz="3200" b="1" i="1" strike="noStrike" spc="-1" dirty="0">
                <a:solidFill>
                  <a:srgbClr val="0070C0"/>
                </a:solidFill>
                <a:uFill>
                  <a:solidFill>
                    <a:srgbClr val="FFFFFF"/>
                  </a:solidFill>
                </a:uFill>
              </a:rPr>
              <a:t>Ambulant </a:t>
            </a:r>
            <a:r>
              <a:rPr lang="en-US" sz="3200" b="1" i="1" spc="-1" dirty="0" err="1">
                <a:solidFill>
                  <a:srgbClr val="0070C0"/>
                </a:solidFill>
                <a:uFill>
                  <a:solidFill>
                    <a:srgbClr val="FFFFFF"/>
                  </a:solidFill>
                </a:uFill>
              </a:rPr>
              <a:t>t</a:t>
            </a:r>
            <a:r>
              <a:rPr lang="en-US" sz="3200" b="1" i="1" strike="noStrike" spc="-1" dirty="0" err="1">
                <a:solidFill>
                  <a:srgbClr val="0070C0"/>
                </a:solidFill>
                <a:uFill>
                  <a:solidFill>
                    <a:srgbClr val="FFFFFF"/>
                  </a:solidFill>
                </a:uFill>
              </a:rPr>
              <a:t>raject</a:t>
            </a:r>
            <a:r>
              <a:rPr lang="en-US" sz="3200" b="1" i="1" strike="noStrike" spc="-1" dirty="0">
                <a:solidFill>
                  <a:srgbClr val="0070C0"/>
                </a:solidFill>
                <a:uFill>
                  <a:solidFill>
                    <a:srgbClr val="FFFFFF"/>
                  </a:solidFill>
                </a:uFill>
              </a:rPr>
              <a:t> </a:t>
            </a:r>
            <a:r>
              <a:rPr lang="en-US" sz="3200" b="1" i="1" strike="noStrike" spc="-1" dirty="0" err="1">
                <a:solidFill>
                  <a:srgbClr val="0070C0"/>
                </a:solidFill>
                <a:uFill>
                  <a:solidFill>
                    <a:srgbClr val="FFFFFF"/>
                  </a:solidFill>
                </a:uFill>
              </a:rPr>
              <a:t>Sterk</a:t>
            </a:r>
            <a:r>
              <a:rPr lang="en-US" sz="3200" b="1" i="1" strike="noStrike" spc="-1" dirty="0">
                <a:solidFill>
                  <a:srgbClr val="0070C0"/>
                </a:solidFill>
                <a:uFill>
                  <a:solidFill>
                    <a:srgbClr val="FFFFFF"/>
                  </a:solidFill>
                </a:uFill>
              </a:rPr>
              <a:t> in de </a:t>
            </a:r>
            <a:r>
              <a:rPr lang="en-US" sz="3200" b="1" i="1" strike="noStrike" spc="-1" dirty="0" err="1">
                <a:solidFill>
                  <a:srgbClr val="0070C0"/>
                </a:solidFill>
                <a:uFill>
                  <a:solidFill>
                    <a:srgbClr val="FFFFFF"/>
                  </a:solidFill>
                </a:uFill>
              </a:rPr>
              <a:t>Klas</a:t>
            </a:r>
            <a:endParaRPr lang="en-US" sz="3200" b="0" strike="noStrike" spc="-1" dirty="0">
              <a:solidFill>
                <a:srgbClr val="0070C0"/>
              </a:solidFill>
              <a:uFill>
                <a:solidFill>
                  <a:srgbClr val="FFFFFF"/>
                </a:solidFill>
              </a:uFill>
            </a:endParaRPr>
          </a:p>
        </p:txBody>
      </p:sp>
      <p:sp>
        <p:nvSpPr>
          <p:cNvPr id="137" name="TextShape 2"/>
          <p:cNvSpPr txBox="1"/>
          <p:nvPr/>
        </p:nvSpPr>
        <p:spPr>
          <a:xfrm>
            <a:off x="805516" y="1089538"/>
            <a:ext cx="7886520" cy="435096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>
              <a:lnSpc>
                <a:spcPct val="90000"/>
              </a:lnSpc>
            </a:pPr>
            <a:endParaRPr lang="nl-NL" sz="24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342900" indent="-342900">
              <a:lnSpc>
                <a:spcPct val="90000"/>
              </a:lnSpc>
              <a:buFontTx/>
              <a:buChar char="-"/>
            </a:pPr>
            <a:r>
              <a:rPr lang="nl-NL" sz="24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In te zetten op scholen waar geen Sterk in de Klas is</a:t>
            </a:r>
          </a:p>
          <a:p>
            <a:pPr>
              <a:lnSpc>
                <a:spcPct val="90000"/>
              </a:lnSpc>
            </a:pPr>
            <a:endParaRPr lang="nl-NL" sz="24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342900" indent="-342900">
              <a:lnSpc>
                <a:spcPct val="90000"/>
              </a:lnSpc>
              <a:buFontTx/>
              <a:buChar char="-"/>
            </a:pPr>
            <a:r>
              <a:rPr lang="nl-NL" sz="24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Individuele vragen van kind, leerkracht en ouders (altijd werken in deze driehoek )</a:t>
            </a:r>
          </a:p>
          <a:p>
            <a:pPr marL="342900" indent="-342900">
              <a:lnSpc>
                <a:spcPct val="90000"/>
              </a:lnSpc>
              <a:buFontTx/>
              <a:buChar char="-"/>
            </a:pPr>
            <a:endParaRPr lang="nl-NL" sz="24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342900" indent="-342900">
              <a:lnSpc>
                <a:spcPct val="90000"/>
              </a:lnSpc>
              <a:buFontTx/>
              <a:buChar char="-"/>
            </a:pPr>
            <a:r>
              <a:rPr lang="nl-NL" sz="24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Eerst bespreken in het Ondersteuningsteam</a:t>
            </a:r>
          </a:p>
          <a:p>
            <a:pPr marL="342900" indent="-342900">
              <a:lnSpc>
                <a:spcPct val="90000"/>
              </a:lnSpc>
              <a:buFontTx/>
              <a:buChar char="-"/>
            </a:pPr>
            <a:endParaRPr lang="nl-NL" sz="24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342900" indent="-342900">
              <a:lnSpc>
                <a:spcPct val="90000"/>
              </a:lnSpc>
              <a:buFontTx/>
              <a:buChar char="-"/>
            </a:pPr>
            <a:r>
              <a:rPr lang="nl-NL" sz="24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Zwaartepunt thuis- SMW   Zwaartepunt school- </a:t>
            </a:r>
            <a:r>
              <a:rPr lang="nl-NL" sz="2400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SidK</a:t>
            </a:r>
            <a:endParaRPr lang="nl-NL" sz="24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342900" indent="-342900">
              <a:lnSpc>
                <a:spcPct val="90000"/>
              </a:lnSpc>
              <a:buFontTx/>
              <a:buChar char="-"/>
            </a:pPr>
            <a:endParaRPr lang="nl-NL" sz="24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342900" indent="-342900">
              <a:lnSpc>
                <a:spcPct val="90000"/>
              </a:lnSpc>
              <a:buFontTx/>
              <a:buChar char="-"/>
            </a:pPr>
            <a:r>
              <a:rPr lang="nl-NL" sz="24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Als een interventie van </a:t>
            </a:r>
            <a:r>
              <a:rPr lang="nl-NL" sz="2400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SidK</a:t>
            </a:r>
            <a:r>
              <a:rPr lang="nl-NL" sz="24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gevraagd wordt, via OT aanmelden bij JGT</a:t>
            </a:r>
          </a:p>
          <a:p>
            <a:pPr marL="342900" indent="-342900">
              <a:lnSpc>
                <a:spcPct val="90000"/>
              </a:lnSpc>
              <a:buFontTx/>
              <a:buChar char="-"/>
            </a:pPr>
            <a:endParaRPr lang="nl-NL" sz="24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>
              <a:lnSpc>
                <a:spcPct val="90000"/>
              </a:lnSpc>
            </a:pPr>
            <a:endParaRPr lang="nl-NL" sz="24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1523FDD3-7099-4D28-993C-8B101051E2B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8115" y="4748537"/>
            <a:ext cx="1383921" cy="13839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113078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TextShape 1"/>
          <p:cNvSpPr txBox="1"/>
          <p:nvPr/>
        </p:nvSpPr>
        <p:spPr>
          <a:xfrm>
            <a:off x="604475" y="0"/>
            <a:ext cx="7886520" cy="132516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en-US" sz="3200" b="1" i="1" strike="noStrike" spc="-1" dirty="0">
                <a:solidFill>
                  <a:srgbClr val="0070C0"/>
                </a:solidFill>
                <a:uFill>
                  <a:solidFill>
                    <a:srgbClr val="FFFFFF"/>
                  </a:solidFill>
                </a:uFill>
              </a:rPr>
              <a:t>Ambulant </a:t>
            </a:r>
            <a:r>
              <a:rPr lang="en-US" sz="3200" b="1" i="1" spc="-1" dirty="0" err="1">
                <a:solidFill>
                  <a:srgbClr val="0070C0"/>
                </a:solidFill>
                <a:uFill>
                  <a:solidFill>
                    <a:srgbClr val="FFFFFF"/>
                  </a:solidFill>
                </a:uFill>
              </a:rPr>
              <a:t>t</a:t>
            </a:r>
            <a:r>
              <a:rPr lang="en-US" sz="3200" b="1" i="1" strike="noStrike" spc="-1" dirty="0" err="1">
                <a:solidFill>
                  <a:srgbClr val="0070C0"/>
                </a:solidFill>
                <a:uFill>
                  <a:solidFill>
                    <a:srgbClr val="FFFFFF"/>
                  </a:solidFill>
                </a:uFill>
              </a:rPr>
              <a:t>raject</a:t>
            </a:r>
            <a:r>
              <a:rPr lang="en-US" sz="3200" b="1" i="1" strike="noStrike" spc="-1" dirty="0">
                <a:solidFill>
                  <a:srgbClr val="0070C0"/>
                </a:solidFill>
                <a:uFill>
                  <a:solidFill>
                    <a:srgbClr val="FFFFFF"/>
                  </a:solidFill>
                </a:uFill>
              </a:rPr>
              <a:t> </a:t>
            </a:r>
            <a:r>
              <a:rPr lang="en-US" sz="3200" b="1" i="1" strike="noStrike" spc="-1" dirty="0" err="1">
                <a:solidFill>
                  <a:srgbClr val="0070C0"/>
                </a:solidFill>
                <a:uFill>
                  <a:solidFill>
                    <a:srgbClr val="FFFFFF"/>
                  </a:solidFill>
                </a:uFill>
              </a:rPr>
              <a:t>Sterk</a:t>
            </a:r>
            <a:r>
              <a:rPr lang="en-US" sz="3200" b="1" i="1" strike="noStrike" spc="-1" dirty="0">
                <a:solidFill>
                  <a:srgbClr val="0070C0"/>
                </a:solidFill>
                <a:uFill>
                  <a:solidFill>
                    <a:srgbClr val="FFFFFF"/>
                  </a:solidFill>
                </a:uFill>
              </a:rPr>
              <a:t> in de </a:t>
            </a:r>
            <a:r>
              <a:rPr lang="en-US" sz="3200" b="1" i="1" strike="noStrike" spc="-1" dirty="0" err="1">
                <a:solidFill>
                  <a:srgbClr val="0070C0"/>
                </a:solidFill>
                <a:uFill>
                  <a:solidFill>
                    <a:srgbClr val="FFFFFF"/>
                  </a:solidFill>
                </a:uFill>
              </a:rPr>
              <a:t>Klas</a:t>
            </a:r>
            <a:endParaRPr lang="en-US" sz="3200" b="0" strike="noStrike" spc="-1" dirty="0">
              <a:solidFill>
                <a:srgbClr val="0070C0"/>
              </a:solidFill>
              <a:uFill>
                <a:solidFill>
                  <a:srgbClr val="FFFFFF"/>
                </a:solidFill>
              </a:uFill>
            </a:endParaRP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05A2DEC6-A9E8-41D8-ABA9-AF21CABA1A9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29300" y="3441700"/>
            <a:ext cx="3314700" cy="2819400"/>
          </a:xfrm>
          <a:prstGeom prst="rect">
            <a:avLst/>
          </a:prstGeom>
        </p:spPr>
      </p:pic>
      <p:sp>
        <p:nvSpPr>
          <p:cNvPr id="137" name="TextShape 2"/>
          <p:cNvSpPr txBox="1"/>
          <p:nvPr/>
        </p:nvSpPr>
        <p:spPr>
          <a:xfrm>
            <a:off x="805516" y="1089538"/>
            <a:ext cx="6323417" cy="435096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>
              <a:lnSpc>
                <a:spcPct val="90000"/>
              </a:lnSpc>
            </a:pPr>
            <a:endParaRPr lang="nl-NL" sz="24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342900" indent="-342900">
              <a:lnSpc>
                <a:spcPct val="90000"/>
              </a:lnSpc>
              <a:buFontTx/>
              <a:buChar char="-"/>
            </a:pPr>
            <a:r>
              <a:rPr lang="nl-NL" sz="24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Interventie in de driehoek; kind, ouder, leerkracht</a:t>
            </a:r>
          </a:p>
          <a:p>
            <a:pPr marL="342900" indent="-342900">
              <a:lnSpc>
                <a:spcPct val="90000"/>
              </a:lnSpc>
              <a:buFontTx/>
              <a:buChar char="-"/>
            </a:pPr>
            <a:endParaRPr lang="nl-NL" sz="24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342900" indent="-342900">
              <a:lnSpc>
                <a:spcPct val="90000"/>
              </a:lnSpc>
              <a:buFontTx/>
              <a:buChar char="-"/>
            </a:pPr>
            <a:r>
              <a:rPr lang="nl-NL" sz="24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Bij aanvragen voor Sterk in de Klas is er altijd sprake van een vraag die gerelateerd is aan de situatie in de klas/ school</a:t>
            </a:r>
          </a:p>
          <a:p>
            <a:pPr marL="342900" indent="-342900">
              <a:lnSpc>
                <a:spcPct val="90000"/>
              </a:lnSpc>
              <a:buFontTx/>
              <a:buChar char="-"/>
            </a:pPr>
            <a:endParaRPr lang="nl-NL" sz="24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342900" indent="-342900">
              <a:lnSpc>
                <a:spcPct val="90000"/>
              </a:lnSpc>
              <a:buFontTx/>
              <a:buChar char="-"/>
            </a:pPr>
            <a:r>
              <a:rPr lang="nl-NL" sz="24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De ambulante interventie duurt maximaal 3 maanden. </a:t>
            </a:r>
            <a:r>
              <a:rPr lang="nl-NL" sz="24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Is er een langere begeleiding nodig om het doel te kunnen behalen, dan is opschaling naar een andere vorm van hulpverlening op zijn plaats</a:t>
            </a:r>
            <a:endParaRPr lang="nl-NL" sz="24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>
              <a:lnSpc>
                <a:spcPct val="90000"/>
              </a:lnSpc>
            </a:pPr>
            <a:endParaRPr lang="nl-NL" sz="24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220284919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TextShape 1"/>
          <p:cNvSpPr txBox="1"/>
          <p:nvPr/>
        </p:nvSpPr>
        <p:spPr>
          <a:xfrm>
            <a:off x="556135" y="238517"/>
            <a:ext cx="7886520" cy="132516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en-US" sz="3200" b="1" i="1" strike="noStrike" spc="-1" dirty="0" err="1">
                <a:solidFill>
                  <a:srgbClr val="0070C0"/>
                </a:solidFill>
                <a:uFill>
                  <a:solidFill>
                    <a:srgbClr val="FFFFFF"/>
                  </a:solidFill>
                </a:uFill>
              </a:rPr>
              <a:t>Sterk</a:t>
            </a:r>
            <a:r>
              <a:rPr lang="en-US" sz="3200" b="1" i="1" strike="noStrike" spc="-1" dirty="0">
                <a:solidFill>
                  <a:srgbClr val="0070C0"/>
                </a:solidFill>
                <a:uFill>
                  <a:solidFill>
                    <a:srgbClr val="FFFFFF"/>
                  </a:solidFill>
                </a:uFill>
              </a:rPr>
              <a:t> in de </a:t>
            </a:r>
            <a:r>
              <a:rPr lang="en-US" sz="3200" b="1" i="1" strike="noStrike" spc="-1" dirty="0" err="1">
                <a:solidFill>
                  <a:srgbClr val="0070C0"/>
                </a:solidFill>
                <a:uFill>
                  <a:solidFill>
                    <a:srgbClr val="FFFFFF"/>
                  </a:solidFill>
                </a:uFill>
              </a:rPr>
              <a:t>Klas</a:t>
            </a:r>
            <a:endParaRPr lang="en-US" sz="3200" b="1" i="1" strike="noStrike" spc="-1" dirty="0">
              <a:solidFill>
                <a:srgbClr val="0070C0"/>
              </a:solidFill>
              <a:uFill>
                <a:solidFill>
                  <a:srgbClr val="FFFFFF"/>
                </a:solidFill>
              </a:uFill>
            </a:endParaRPr>
          </a:p>
          <a:p>
            <a:pPr algn="ctr">
              <a:lnSpc>
                <a:spcPct val="100000"/>
              </a:lnSpc>
            </a:pPr>
            <a:r>
              <a:rPr lang="en-US" sz="3200" b="1" i="1" spc="-1" dirty="0" err="1">
                <a:solidFill>
                  <a:srgbClr val="0070C0"/>
                </a:solidFill>
                <a:uFill>
                  <a:solidFill>
                    <a:srgbClr val="FFFFFF"/>
                  </a:solidFill>
                </a:uFill>
              </a:rPr>
              <a:t>tijdsplanning</a:t>
            </a:r>
            <a:endParaRPr lang="en-US" sz="3200" b="1" i="1" strike="noStrike" spc="-1" dirty="0">
              <a:solidFill>
                <a:srgbClr val="0070C0"/>
              </a:solidFill>
              <a:uFill>
                <a:solidFill>
                  <a:srgbClr val="FFFFFF"/>
                </a:solidFill>
              </a:uFill>
            </a:endParaRPr>
          </a:p>
        </p:txBody>
      </p:sp>
      <p:sp>
        <p:nvSpPr>
          <p:cNvPr id="137" name="TextShape 2"/>
          <p:cNvSpPr txBox="1"/>
          <p:nvPr/>
        </p:nvSpPr>
        <p:spPr>
          <a:xfrm>
            <a:off x="556135" y="1563677"/>
            <a:ext cx="7886520" cy="435096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 marL="343260" indent="-342900">
              <a:lnSpc>
                <a:spcPct val="100000"/>
              </a:lnSpc>
              <a:buClr>
                <a:srgbClr val="000000"/>
              </a:buClr>
              <a:buFontTx/>
              <a:buChar char="-"/>
            </a:pPr>
            <a:endParaRPr lang="nl-NL" sz="24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  <a:sym typeface="Wingdings" panose="05000000000000000000" pitchFamily="2" charset="2"/>
            </a:endParaRPr>
          </a:p>
          <a:p>
            <a:pPr marL="343260" indent="-342900">
              <a:lnSpc>
                <a:spcPct val="100000"/>
              </a:lnSpc>
              <a:buClr>
                <a:srgbClr val="000000"/>
              </a:buClr>
              <a:buFontTx/>
              <a:buChar char="-"/>
            </a:pPr>
            <a:r>
              <a:rPr lang="nl-NL" sz="24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sym typeface="Wingdings" panose="05000000000000000000" pitchFamily="2" charset="2"/>
              </a:rPr>
              <a:t>Streven is om Sterk in de Klas medewerkers wijkgericht in te zetten; hier groeien we naar toe.</a:t>
            </a:r>
          </a:p>
          <a:p>
            <a:pPr marL="343260" indent="-342900">
              <a:lnSpc>
                <a:spcPct val="100000"/>
              </a:lnSpc>
              <a:buClr>
                <a:srgbClr val="000000"/>
              </a:buClr>
              <a:buFontTx/>
              <a:buChar char="-"/>
            </a:pPr>
            <a:endParaRPr lang="nl-NL" sz="24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  <a:sym typeface="Wingdings" panose="05000000000000000000" pitchFamily="2" charset="2"/>
            </a:endParaRPr>
          </a:p>
          <a:p>
            <a:pPr marL="343260" indent="-342900">
              <a:lnSpc>
                <a:spcPct val="100000"/>
              </a:lnSpc>
              <a:buClr>
                <a:srgbClr val="000000"/>
              </a:buClr>
              <a:buFontTx/>
              <a:buChar char="-"/>
            </a:pPr>
            <a:r>
              <a:rPr lang="nl-NL" sz="24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sym typeface="Wingdings" panose="05000000000000000000" pitchFamily="2" charset="2"/>
              </a:rPr>
              <a:t>Per </a:t>
            </a:r>
            <a:r>
              <a:rPr lang="nl-NL" sz="2400" b="1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sym typeface="Wingdings" panose="05000000000000000000" pitchFamily="2" charset="2"/>
              </a:rPr>
              <a:t>februari</a:t>
            </a:r>
            <a:r>
              <a:rPr lang="nl-NL" sz="24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sym typeface="Wingdings" panose="05000000000000000000" pitchFamily="2" charset="2"/>
              </a:rPr>
              <a:t> zijn 3 mensen beschikbaar voor ambulante Sterk in de Klas trajecten</a:t>
            </a:r>
          </a:p>
          <a:p>
            <a:pPr marL="343260" indent="-342900">
              <a:lnSpc>
                <a:spcPct val="100000"/>
              </a:lnSpc>
              <a:buClr>
                <a:srgbClr val="000000"/>
              </a:buClr>
              <a:buFontTx/>
              <a:buChar char="-"/>
            </a:pPr>
            <a:endParaRPr lang="nl-NL" sz="24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  <a:sym typeface="Wingdings" panose="05000000000000000000" pitchFamily="2" charset="2"/>
            </a:endParaRPr>
          </a:p>
          <a:p>
            <a:pPr marL="343260" indent="-342900">
              <a:lnSpc>
                <a:spcPct val="100000"/>
              </a:lnSpc>
              <a:buClr>
                <a:srgbClr val="000000"/>
              </a:buClr>
              <a:buFontTx/>
              <a:buChar char="-"/>
            </a:pPr>
            <a:r>
              <a:rPr lang="nl-NL" sz="2400" b="1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sym typeface="Wingdings" panose="05000000000000000000" pitchFamily="2" charset="2"/>
              </a:rPr>
              <a:t>Na de zomervakantie</a:t>
            </a:r>
            <a:r>
              <a:rPr lang="nl-NL" sz="24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sym typeface="Wingdings" panose="05000000000000000000" pitchFamily="2" charset="2"/>
              </a:rPr>
              <a:t> komt er ruimte voor 2 nieuwe scholen Sterk in de Klas.</a:t>
            </a:r>
          </a:p>
          <a:p>
            <a:pPr marL="1257660" lvl="2" indent="-342900">
              <a:buClr>
                <a:srgbClr val="000000"/>
              </a:buClr>
              <a:buFontTx/>
              <a:buChar char="-"/>
            </a:pPr>
            <a:endParaRPr lang="nl-NL" sz="24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  <a:sym typeface="Wingdings" panose="05000000000000000000" pitchFamily="2" charset="2"/>
            </a:endParaRPr>
          </a:p>
          <a:p>
            <a:pPr marL="1257660" lvl="2" indent="-342900">
              <a:buClr>
                <a:srgbClr val="000000"/>
              </a:buClr>
              <a:buFontTx/>
              <a:buChar char="-"/>
            </a:pPr>
            <a:endParaRPr lang="nl-NL" sz="24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  <a:sym typeface="Wingdings" panose="05000000000000000000" pitchFamily="2" charset="2"/>
            </a:endParaRPr>
          </a:p>
          <a:p>
            <a:pPr marL="343260" indent="-342900">
              <a:lnSpc>
                <a:spcPct val="100000"/>
              </a:lnSpc>
              <a:buClr>
                <a:srgbClr val="000000"/>
              </a:buClr>
              <a:buFontTx/>
              <a:buChar char="-"/>
            </a:pPr>
            <a:endParaRPr lang="nl-NL" sz="24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  <a:sym typeface="Wingdings" panose="05000000000000000000" pitchFamily="2" charset="2"/>
            </a:endParaRPr>
          </a:p>
          <a:p>
            <a:pPr marL="343260" indent="-342900">
              <a:lnSpc>
                <a:spcPct val="100000"/>
              </a:lnSpc>
              <a:buClr>
                <a:srgbClr val="000000"/>
              </a:buClr>
              <a:buFontTx/>
              <a:buChar char="-"/>
            </a:pPr>
            <a:endParaRPr lang="nl-NL" sz="24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  <a:sym typeface="Wingdings" panose="05000000000000000000" pitchFamily="2" charset="2"/>
            </a:endParaRPr>
          </a:p>
          <a:p>
            <a:pPr marL="343260" indent="-342900">
              <a:lnSpc>
                <a:spcPct val="100000"/>
              </a:lnSpc>
              <a:buClr>
                <a:srgbClr val="000000"/>
              </a:buClr>
              <a:buFontTx/>
              <a:buChar char="-"/>
            </a:pPr>
            <a:endParaRPr lang="nl-NL" sz="24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  <a:sym typeface="Wingdings" panose="05000000000000000000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3970695801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rugblik">
  <a:themeElements>
    <a:clrScheme name="Terugblik">
      <a:dk1>
        <a:sysClr val="windowText" lastClr="000000"/>
      </a:dk1>
      <a:lt1>
        <a:sysClr val="window" lastClr="FFFFFF"/>
      </a:lt1>
      <a:dk2>
        <a:srgbClr val="344068"/>
      </a:dk2>
      <a:lt2>
        <a:srgbClr val="D9E0E6"/>
      </a:lt2>
      <a:accent1>
        <a:srgbClr val="1CADE4"/>
      </a:accent1>
      <a:accent2>
        <a:srgbClr val="2683C6"/>
      </a:accent2>
      <a:accent3>
        <a:srgbClr val="28C4CC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Terugblik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rugblik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9CC26709-368C-4D72-9060-94E5B3FF3CD6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1221</TotalTime>
  <Words>636</Words>
  <Application>Microsoft Office PowerPoint</Application>
  <PresentationFormat>Diavoorstelling (4:3)</PresentationFormat>
  <Paragraphs>101</Paragraphs>
  <Slides>8</Slides>
  <Notes>7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9</vt:i4>
      </vt:variant>
      <vt:variant>
        <vt:lpstr>Thema</vt:lpstr>
      </vt:variant>
      <vt:variant>
        <vt:i4>2</vt:i4>
      </vt:variant>
      <vt:variant>
        <vt:lpstr>Diatitels</vt:lpstr>
      </vt:variant>
      <vt:variant>
        <vt:i4>8</vt:i4>
      </vt:variant>
    </vt:vector>
  </HeadingPairs>
  <TitlesOfParts>
    <vt:vector size="19" baseType="lpstr">
      <vt:lpstr>ＭＳ Ｐゴシック</vt:lpstr>
      <vt:lpstr>Arial</vt:lpstr>
      <vt:lpstr>Calibri</vt:lpstr>
      <vt:lpstr>Calibri Light</vt:lpstr>
      <vt:lpstr>Courier New</vt:lpstr>
      <vt:lpstr>DejaVu Sans</vt:lpstr>
      <vt:lpstr>Symbol</vt:lpstr>
      <vt:lpstr>Times New Roman</vt:lpstr>
      <vt:lpstr>Wingdings</vt:lpstr>
      <vt:lpstr>Office Theme</vt:lpstr>
      <vt:lpstr>Terugblik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Company>100% Ontwerpen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subject/>
  <dc:creator>JJ Spronk</dc:creator>
  <dc:description/>
  <cp:lastModifiedBy>Petra Adamic</cp:lastModifiedBy>
  <cp:revision>133</cp:revision>
  <dcterms:created xsi:type="dcterms:W3CDTF">2012-01-30T15:50:52Z</dcterms:created>
  <dcterms:modified xsi:type="dcterms:W3CDTF">2017-11-15T07:53:00Z</dcterms:modified>
  <dc:language>nl-NL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15.0000</vt:lpwstr>
  </property>
  <property fmtid="{D5CDD505-2E9C-101B-9397-08002B2CF9AE}" pid="3" name="Company">
    <vt:lpwstr>100% Ontwerpen</vt:lpwstr>
  </property>
  <property fmtid="{D5CDD505-2E9C-101B-9397-08002B2CF9AE}" pid="4" name="HiddenSlides">
    <vt:i4>0</vt:i4>
  </property>
  <property fmtid="{D5CDD505-2E9C-101B-9397-08002B2CF9AE}" pid="5" name="HyperlinksChanged">
    <vt:bool>false</vt:bool>
  </property>
  <property fmtid="{D5CDD505-2E9C-101B-9397-08002B2CF9AE}" pid="6" name="LinksUpToDate">
    <vt:bool>false</vt:bool>
  </property>
  <property fmtid="{D5CDD505-2E9C-101B-9397-08002B2CF9AE}" pid="7" name="MMClips">
    <vt:i4>0</vt:i4>
  </property>
  <property fmtid="{D5CDD505-2E9C-101B-9397-08002B2CF9AE}" pid="8" name="Notes">
    <vt:i4>6</vt:i4>
  </property>
  <property fmtid="{D5CDD505-2E9C-101B-9397-08002B2CF9AE}" pid="9" name="PresentationFormat">
    <vt:lpwstr>Diavoorstelling (4:3)</vt:lpwstr>
  </property>
  <property fmtid="{D5CDD505-2E9C-101B-9397-08002B2CF9AE}" pid="10" name="ScaleCrop">
    <vt:bool>false</vt:bool>
  </property>
  <property fmtid="{D5CDD505-2E9C-101B-9397-08002B2CF9AE}" pid="11" name="ShareDoc">
    <vt:bool>false</vt:bool>
  </property>
  <property fmtid="{D5CDD505-2E9C-101B-9397-08002B2CF9AE}" pid="12" name="Slides">
    <vt:i4>7</vt:i4>
  </property>
</Properties>
</file>