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4093" autoAdjust="0"/>
  </p:normalViewPr>
  <p:slideViewPr>
    <p:cSldViewPr>
      <p:cViewPr varScale="1">
        <p:scale>
          <a:sx n="90" d="100"/>
          <a:sy n="90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D8F31-1969-4FC5-AEAD-3FBEA0E96CCD}" type="datetimeFigureOut">
              <a:rPr lang="nl-NL" smtClean="0"/>
              <a:pPr/>
              <a:t>14-11-2017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65209-0B8D-45A1-9EE1-C6F84872AB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8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D1BB-732F-4EA6-9AC1-29C634CA4E7B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28FA-7BCF-4250-9F36-B3806CF9ED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96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28FA-7BCF-4250-9F36-B3806CF9EDD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2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Opgeleid tot mediacoach,</a:t>
            </a:r>
            <a:r>
              <a:rPr lang="nl-NL" baseline="0" dirty="0"/>
              <a:t> 3 collega’s, </a:t>
            </a:r>
          </a:p>
          <a:p>
            <a:r>
              <a:rPr lang="nl-NL" baseline="0" dirty="0"/>
              <a:t>Begon met vraag politie: </a:t>
            </a:r>
            <a:r>
              <a:rPr lang="nl-NL" baseline="0" dirty="0" err="1"/>
              <a:t>Sexting</a:t>
            </a:r>
            <a:r>
              <a:rPr lang="nl-NL" baseline="0" dirty="0"/>
              <a:t> in het VO. </a:t>
            </a:r>
            <a:endParaRPr lang="nl-NL" dirty="0"/>
          </a:p>
          <a:p>
            <a:r>
              <a:rPr lang="nl-NL" dirty="0"/>
              <a:t>Doel Lelystad mediawijs maken. </a:t>
            </a:r>
          </a:p>
          <a:p>
            <a:r>
              <a:rPr lang="nl-NL" dirty="0"/>
              <a:t>Samenwerking</a:t>
            </a:r>
            <a:r>
              <a:rPr lang="nl-NL" baseline="0" dirty="0"/>
              <a:t> met verschillende partijen, waaronder Bieb, politie, bureau gelijke behandeling, GGD, </a:t>
            </a:r>
            <a:r>
              <a:rPr lang="nl-NL" baseline="0" dirty="0" err="1"/>
              <a:t>Tactus</a:t>
            </a:r>
            <a:r>
              <a:rPr lang="nl-NL" baseline="0" dirty="0"/>
              <a:t> etc. 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28FA-7BCF-4250-9F36-B3806CF9EDD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10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wie ligt de verantwoordelijkheid: Gezamenlijke verantwoordelijkheid. </a:t>
            </a:r>
          </a:p>
          <a:p>
            <a:r>
              <a:rPr lang="nl-NL" dirty="0"/>
              <a:t>Team: Vereist gezamenlijke afspraken (kaders) Zowel op gedrag als wat gebruik ik in mijn les? Niet eenvoudig. </a:t>
            </a:r>
          </a:p>
          <a:p>
            <a:r>
              <a:rPr lang="nl-NL" dirty="0"/>
              <a:t>Ouders: Wat vinden ouders</a:t>
            </a:r>
            <a:r>
              <a:rPr lang="nl-NL" baseline="0" dirty="0"/>
              <a:t> en wat vinden docenten. </a:t>
            </a:r>
          </a:p>
          <a:p>
            <a:endParaRPr lang="nl-NL" baseline="0" dirty="0"/>
          </a:p>
          <a:p>
            <a:r>
              <a:rPr lang="nl-NL" baseline="0" dirty="0"/>
              <a:t>Project Tjotter gericht op versterken en verbinden van ouders, schoolteam en de leerlingen om te komen tot gezamenlijke mediawijsheid. </a:t>
            </a:r>
          </a:p>
          <a:p>
            <a:r>
              <a:rPr lang="nl-NL" baseline="0" dirty="0"/>
              <a:t>Dit vraagt grote tijdsinvestering. </a:t>
            </a:r>
          </a:p>
          <a:p>
            <a:endParaRPr lang="nl-NL" baseline="0" dirty="0"/>
          </a:p>
          <a:p>
            <a:r>
              <a:rPr lang="nl-NL" baseline="0" dirty="0"/>
              <a:t>Zwaartepunt op cyberpesten; samenwerking bureau gelijke behandeling. </a:t>
            </a:r>
          </a:p>
          <a:p>
            <a:endParaRPr lang="nl-NL" baseline="0" dirty="0"/>
          </a:p>
          <a:p>
            <a:r>
              <a:rPr lang="nl-NL" baseline="0" dirty="0"/>
              <a:t>Doel: Oprichten mediateam bestaande uit leerlingen, docenten en ouders die gezamenlijk mediawijsheid op agenda zetten. </a:t>
            </a:r>
          </a:p>
          <a:p>
            <a:r>
              <a:rPr lang="nl-NL" baseline="0" dirty="0"/>
              <a:t>Inventariseren welke thema’s actueel zijn. </a:t>
            </a:r>
          </a:p>
          <a:p>
            <a:endParaRPr lang="nl-NL" baseline="0" dirty="0"/>
          </a:p>
          <a:p>
            <a:endParaRPr lang="nl-NL" baseline="0" dirty="0"/>
          </a:p>
          <a:p>
            <a:r>
              <a:rPr lang="nl-NL" baseline="0" dirty="0"/>
              <a:t>Presentaties per klas. </a:t>
            </a:r>
          </a:p>
          <a:p>
            <a:r>
              <a:rPr lang="nl-NL" baseline="0" dirty="0"/>
              <a:t>Ouderavond</a:t>
            </a:r>
          </a:p>
          <a:p>
            <a:r>
              <a:rPr lang="nl-NL" baseline="0" dirty="0"/>
              <a:t>Gastles groepen 7/8 </a:t>
            </a:r>
          </a:p>
          <a:p>
            <a:r>
              <a:rPr lang="nl-NL" baseline="0" dirty="0"/>
              <a:t>Docenten kaders afspreken </a:t>
            </a:r>
          </a:p>
          <a:p>
            <a:r>
              <a:rPr lang="nl-NL" baseline="0" dirty="0"/>
              <a:t>Tijdinvestering ouders </a:t>
            </a:r>
          </a:p>
          <a:p>
            <a:endParaRPr lang="nl-NL" baseline="0" dirty="0"/>
          </a:p>
          <a:p>
            <a:r>
              <a:rPr lang="nl-NL" baseline="0" dirty="0"/>
              <a:t>Wat doet mediateam? </a:t>
            </a:r>
          </a:p>
          <a:p>
            <a:r>
              <a:rPr lang="nl-NL" baseline="0" dirty="0"/>
              <a:t>Op hoogte blijven van veranderingen. </a:t>
            </a:r>
          </a:p>
          <a:p>
            <a:r>
              <a:rPr lang="nl-NL" baseline="0" dirty="0"/>
              <a:t>Nieuwe toepassingen in het onderwijs. </a:t>
            </a:r>
          </a:p>
          <a:p>
            <a:r>
              <a:rPr lang="nl-NL" baseline="0" dirty="0"/>
              <a:t>Mediagedrag 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28FA-7BCF-4250-9F36-B3806CF9EDD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55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400" b="1" i="0" baseline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r>
              <a:rPr lang="en-US" dirty="0" err="1"/>
              <a:t>Tekstpagina</a:t>
            </a:r>
            <a:r>
              <a:rPr lang="en-US" dirty="0"/>
              <a:t> met </a:t>
            </a:r>
            <a:r>
              <a:rPr lang="en-US" dirty="0" err="1"/>
              <a:t>titel</a:t>
            </a:r>
            <a:r>
              <a:rPr lang="en-US" dirty="0"/>
              <a:t> van 6 </a:t>
            </a:r>
            <a:r>
              <a:rPr lang="en-US" dirty="0" err="1"/>
              <a:t>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2228855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over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regel</a:t>
            </a:r>
            <a:r>
              <a:rPr lang="en-US" dirty="0"/>
              <a:t> </a:t>
            </a:r>
            <a:r>
              <a:rPr lang="en-US" dirty="0" err="1"/>
              <a:t>zes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400" b="1" i="0" baseline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r>
              <a:rPr lang="en-US" dirty="0" err="1"/>
              <a:t>Tekstpagina</a:t>
            </a:r>
            <a:r>
              <a:rPr lang="en-US" dirty="0"/>
              <a:t> met </a:t>
            </a:r>
            <a:r>
              <a:rPr lang="en-US" dirty="0" err="1"/>
              <a:t>beeld</a:t>
            </a:r>
            <a:r>
              <a:rPr lang="en-US" dirty="0"/>
              <a:t> en </a:t>
            </a:r>
            <a:r>
              <a:rPr lang="en-US" dirty="0" err="1"/>
              <a:t>bijschriften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483577" y="1178719"/>
            <a:ext cx="3429000" cy="171450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4242288" y="1178719"/>
            <a:ext cx="3429415" cy="171450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83577" y="3000375"/>
            <a:ext cx="3429000" cy="214313"/>
          </a:xfrm>
        </p:spPr>
        <p:txBody>
          <a:bodyPr/>
          <a:lstStyle>
            <a:lvl1pPr>
              <a:defRPr sz="1700" b="0" i="1" baseline="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242286" y="3000378"/>
            <a:ext cx="3429000" cy="214313"/>
          </a:xfrm>
        </p:spPr>
        <p:txBody>
          <a:bodyPr/>
          <a:lstStyle>
            <a:lvl1pPr>
              <a:defRPr sz="1700" b="0" i="1" baseline="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50763-0BDB-4913-B436-B26B501D57F2}" type="datetimeFigureOut">
              <a:rPr lang="nl-NL"/>
              <a:pPr>
                <a:defRPr/>
              </a:pPr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7080E-D0F6-4951-91E6-18EED3E76D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626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252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878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503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219" indent="-292219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3142" indent="-24351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nl-NL"/>
          </a:p>
        </p:txBody>
      </p:sp>
      <p:sp>
        <p:nvSpPr>
          <p:cNvPr id="5123" name="Ondertitel 2"/>
          <p:cNvSpPr>
            <a:spLocks noGrp="1"/>
          </p:cNvSpPr>
          <p:nvPr>
            <p:ph type="subTitle" idx="4294967295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9502"/>
            <a:ext cx="6926413" cy="3600400"/>
          </a:xfrm>
        </p:spPr>
      </p:pic>
    </p:spTree>
    <p:extLst>
      <p:ext uri="{BB962C8B-B14F-4D97-AF65-F5344CB8AC3E}">
        <p14:creationId xmlns:p14="http://schemas.microsoft.com/office/powerpoint/2010/main" val="20244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6"/>
          <a:stretch/>
        </p:blipFill>
        <p:spPr>
          <a:xfrm>
            <a:off x="0" y="-18493"/>
            <a:ext cx="9264093" cy="336704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7504" y="357986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 	PO	VSO	PRO	MBO 	Ouders	   Professionals       Leerlingen 	</a:t>
            </a:r>
          </a:p>
        </p:txBody>
      </p:sp>
    </p:spTree>
    <p:extLst>
      <p:ext uri="{BB962C8B-B14F-4D97-AF65-F5344CB8AC3E}">
        <p14:creationId xmlns:p14="http://schemas.microsoft.com/office/powerpoint/2010/main" val="33955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5526"/>
            <a:ext cx="3630952" cy="305000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815872"/>
            <a:ext cx="3248025" cy="1181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02" y="2643758"/>
            <a:ext cx="2057999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1275606"/>
            <a:ext cx="3809524" cy="1904762"/>
          </a:xfrm>
        </p:spPr>
      </p:pic>
      <p:sp>
        <p:nvSpPr>
          <p:cNvPr id="5" name="Tekstvak 4"/>
          <p:cNvSpPr txBox="1"/>
          <p:nvPr/>
        </p:nvSpPr>
        <p:spPr>
          <a:xfrm>
            <a:off x="1187624" y="350785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7030A0"/>
                </a:solidFill>
              </a:rPr>
              <a:t>Lelystad Mediawijs groep </a:t>
            </a:r>
          </a:p>
        </p:txBody>
      </p:sp>
    </p:spTree>
    <p:extLst>
      <p:ext uri="{BB962C8B-B14F-4D97-AF65-F5344CB8AC3E}">
        <p14:creationId xmlns:p14="http://schemas.microsoft.com/office/powerpoint/2010/main" val="17686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jabloon Jeugdwelzij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10min-presentatie stadsdelen-mediawijsheid_WelzijnLelystad" id="{EF957214-7F60-49A5-95BE-D3048729DCC5}" vid="{7F6681FB-D78D-4429-BA41-780DEFE38F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PPT-10min-presentatie stadsdelen-mediawijsheid_WelzijnLelystad</Template>
  <TotalTime>1</TotalTime>
  <Words>178</Words>
  <Application>Microsoft Office PowerPoint</Application>
  <PresentationFormat>Diavoorstelling (16:9)</PresentationFormat>
  <Paragraphs>32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Sjabloon Jeugdwelzijn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Agromedia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Zegeling</dc:creator>
  <cp:lastModifiedBy>Karin Zegeling</cp:lastModifiedBy>
  <cp:revision>1</cp:revision>
  <dcterms:created xsi:type="dcterms:W3CDTF">2017-11-14T14:28:59Z</dcterms:created>
  <dcterms:modified xsi:type="dcterms:W3CDTF">2017-11-14T14:30:11Z</dcterms:modified>
</cp:coreProperties>
</file>