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_rels/notesSlide15.xml.rels" ContentType="application/vnd.openxmlformats-package.relationships+xml"/>
  <Override PartName="/ppt/notesSlides/_rels/notesSlide3.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13.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1.png" ContentType="image/png"/>
  <Override PartName="/ppt/media/image2.png" ContentType="image/png"/>
  <Override PartName="/ppt/media/image9.jpeg" ContentType="image/jpeg"/>
  <Override PartName="/ppt/media/image3.png" ContentType="image/png"/>
  <Override PartName="/ppt/media/image4.png" ContentType="image/png"/>
  <Override PartName="/ppt/media/image5.png" ContentType="image/png"/>
  <Override PartName="/ppt/media/image8.jpeg" ContentType="image/jpeg"/>
  <Override PartName="/ppt/media/image6.png" ContentType="image/png"/>
  <Override PartName="/ppt/media/image7.png" ContentType="image/png"/>
  <Override PartName="/ppt/media/image10.jpeg" ContentType="image/jpeg"/>
  <Override PartName="/ppt/media/image11.jpeg" ContentType="image/jpeg"/>
  <Override PartName="/ppt/media/image12.jpeg" ContentType="image/jpeg"/>
  <Override PartName="/ppt/media/image13.png" ContentType="image/png"/>
  <Override PartName="/ppt/media/image14.png" ContentType="image/png"/>
  <Override PartName="/ppt/media/image15.png" ContentType="image/pn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body"/>
          </p:nvPr>
        </p:nvSpPr>
        <p:spPr>
          <a:xfrm>
            <a:off x="756000" y="5078520"/>
            <a:ext cx="6047640" cy="4811040"/>
          </a:xfrm>
          <a:prstGeom prst="rect">
            <a:avLst/>
          </a:prstGeom>
        </p:spPr>
        <p:txBody>
          <a:bodyPr lIns="0" rIns="0" tIns="0" bIns="0"/>
          <a:p>
            <a:r>
              <a:rPr b="0" lang="nl-NL" sz="2000" spc="-1" strike="noStrike">
                <a:solidFill>
                  <a:srgbClr val="000000"/>
                </a:solidFill>
                <a:uFill>
                  <a:solidFill>
                    <a:srgbClr val="ffffff"/>
                  </a:solidFill>
                </a:uFill>
                <a:latin typeface="Arial"/>
              </a:rPr>
              <a:t>Klik om het formaat van de notities te bewerken</a:t>
            </a:r>
            <a:endParaRPr b="0" lang="nl-NL" sz="2000" spc="-1" strike="noStrike">
              <a:solidFill>
                <a:srgbClr val="000000"/>
              </a:solidFill>
              <a:uFill>
                <a:solidFill>
                  <a:srgbClr val="ffffff"/>
                </a:solidFill>
              </a:uFill>
              <a:latin typeface="Arial"/>
            </a:endParaRPr>
          </a:p>
        </p:txBody>
      </p:sp>
      <p:sp>
        <p:nvSpPr>
          <p:cNvPr id="97" name="PlaceHolder 2"/>
          <p:cNvSpPr>
            <a:spLocks noGrp="1"/>
          </p:cNvSpPr>
          <p:nvPr>
            <p:ph type="hdr"/>
          </p:nvPr>
        </p:nvSpPr>
        <p:spPr>
          <a:xfrm>
            <a:off x="0" y="0"/>
            <a:ext cx="3280680" cy="534240"/>
          </a:xfrm>
          <a:prstGeom prst="rect">
            <a:avLst/>
          </a:prstGeom>
        </p:spPr>
        <p:txBody>
          <a:bodyPr lIns="0" rIns="0" tIns="0" bIns="0"/>
          <a:p>
            <a:r>
              <a:rPr b="0" lang="nl-NL" sz="1400" spc="-1" strike="noStrike">
                <a:solidFill>
                  <a:srgbClr val="000000"/>
                </a:solidFill>
                <a:uFill>
                  <a:solidFill>
                    <a:srgbClr val="ffffff"/>
                  </a:solidFill>
                </a:uFill>
                <a:latin typeface="Times New Roman"/>
              </a:rPr>
              <a:t>&lt;koptekst&gt;</a:t>
            </a:r>
            <a:endParaRPr b="0" lang="nl-NL" sz="1400" spc="-1" strike="noStrike">
              <a:solidFill>
                <a:srgbClr val="000000"/>
              </a:solidFill>
              <a:uFill>
                <a:solidFill>
                  <a:srgbClr val="ffffff"/>
                </a:solidFill>
              </a:uFill>
              <a:latin typeface="Times New Roman"/>
            </a:endParaRPr>
          </a:p>
        </p:txBody>
      </p:sp>
      <p:sp>
        <p:nvSpPr>
          <p:cNvPr id="98" name="PlaceHolder 3"/>
          <p:cNvSpPr>
            <a:spLocks noGrp="1"/>
          </p:cNvSpPr>
          <p:nvPr>
            <p:ph type="dt"/>
          </p:nvPr>
        </p:nvSpPr>
        <p:spPr>
          <a:xfrm>
            <a:off x="4278960" y="0"/>
            <a:ext cx="3280680" cy="534240"/>
          </a:xfrm>
          <a:prstGeom prst="rect">
            <a:avLst/>
          </a:prstGeom>
        </p:spPr>
        <p:txBody>
          <a:bodyPr lIns="0" rIns="0" tIns="0" bIns="0"/>
          <a:p>
            <a:pPr algn="r"/>
            <a:r>
              <a:rPr b="0" lang="nl-NL" sz="1400" spc="-1" strike="noStrike">
                <a:solidFill>
                  <a:srgbClr val="000000"/>
                </a:solidFill>
                <a:uFill>
                  <a:solidFill>
                    <a:srgbClr val="ffffff"/>
                  </a:solidFill>
                </a:uFill>
                <a:latin typeface="Times New Roman"/>
              </a:rPr>
              <a:t>&lt;datum/tijd&gt;</a:t>
            </a:r>
            <a:endParaRPr b="0" lang="nl-NL" sz="1400" spc="-1" strike="noStrike">
              <a:solidFill>
                <a:srgbClr val="000000"/>
              </a:solidFill>
              <a:uFill>
                <a:solidFill>
                  <a:srgbClr val="ffffff"/>
                </a:solidFill>
              </a:uFill>
              <a:latin typeface="Times New Roman"/>
            </a:endParaRPr>
          </a:p>
        </p:txBody>
      </p:sp>
      <p:sp>
        <p:nvSpPr>
          <p:cNvPr id="99" name="PlaceHolder 4"/>
          <p:cNvSpPr>
            <a:spLocks noGrp="1"/>
          </p:cNvSpPr>
          <p:nvPr>
            <p:ph type="ftr"/>
          </p:nvPr>
        </p:nvSpPr>
        <p:spPr>
          <a:xfrm>
            <a:off x="0" y="10157400"/>
            <a:ext cx="3280680" cy="534240"/>
          </a:xfrm>
          <a:prstGeom prst="rect">
            <a:avLst/>
          </a:prstGeom>
        </p:spPr>
        <p:txBody>
          <a:bodyPr lIns="0" rIns="0" tIns="0" bIns="0" anchor="b"/>
          <a:p>
            <a:r>
              <a:rPr b="0" lang="nl-NL" sz="1400" spc="-1" strike="noStrike">
                <a:solidFill>
                  <a:srgbClr val="000000"/>
                </a:solidFill>
                <a:uFill>
                  <a:solidFill>
                    <a:srgbClr val="ffffff"/>
                  </a:solidFill>
                </a:uFill>
                <a:latin typeface="Times New Roman"/>
              </a:rPr>
              <a:t>&lt;voettekst&gt;</a:t>
            </a:r>
            <a:endParaRPr b="0" lang="nl-NL" sz="1400" spc="-1" strike="noStrike">
              <a:solidFill>
                <a:srgbClr val="000000"/>
              </a:solidFill>
              <a:uFill>
                <a:solidFill>
                  <a:srgbClr val="ffffff"/>
                </a:solidFill>
              </a:uFill>
              <a:latin typeface="Times New Roman"/>
            </a:endParaRPr>
          </a:p>
        </p:txBody>
      </p:sp>
      <p:sp>
        <p:nvSpPr>
          <p:cNvPr id="100" name="PlaceHolder 5"/>
          <p:cNvSpPr>
            <a:spLocks noGrp="1"/>
          </p:cNvSpPr>
          <p:nvPr>
            <p:ph type="sldNum"/>
          </p:nvPr>
        </p:nvSpPr>
        <p:spPr>
          <a:xfrm>
            <a:off x="4278960" y="10157400"/>
            <a:ext cx="3280680" cy="534240"/>
          </a:xfrm>
          <a:prstGeom prst="rect">
            <a:avLst/>
          </a:prstGeom>
        </p:spPr>
        <p:txBody>
          <a:bodyPr lIns="0" rIns="0" tIns="0" bIns="0" anchor="b"/>
          <a:p>
            <a:pPr algn="r"/>
            <a:fld id="{079935DD-E2F0-4A43-BDAE-50A3DAFBFA23}" type="slidenum">
              <a:rPr b="0" lang="nl-NL" sz="1400" spc="-1" strike="noStrike">
                <a:solidFill>
                  <a:srgbClr val="000000"/>
                </a:solidFill>
                <a:uFill>
                  <a:solidFill>
                    <a:srgbClr val="ffffff"/>
                  </a:solidFill>
                </a:uFill>
                <a:latin typeface="Times New Roman"/>
              </a:rPr>
              <a:t>&lt;getal&gt;</a:t>
            </a:fld>
            <a:endParaRPr b="0" lang="nl-NL"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body"/>
          </p:nvPr>
        </p:nvSpPr>
        <p:spPr>
          <a:xfrm>
            <a:off x="685800" y="4400640"/>
            <a:ext cx="5486040" cy="3600000"/>
          </a:xfrm>
          <a:prstGeom prst="rect">
            <a:avLst/>
          </a:prstGeom>
        </p:spPr>
        <p:txBody>
          <a:bodyPr/>
          <a:p>
            <a:r>
              <a:rPr b="0" lang="nl-NL" sz="2000" spc="-1" strike="noStrike">
                <a:solidFill>
                  <a:srgbClr val="000000"/>
                </a:solidFill>
                <a:uFill>
                  <a:solidFill>
                    <a:srgbClr val="ffffff"/>
                  </a:solidFill>
                </a:uFill>
                <a:latin typeface="Arial"/>
              </a:rPr>
              <a:t>Voor de meeste kinderen begint in deze periode de puberteit. De start van de puberteit hangt samen met de ontwikkeling van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de geslachtshormonen. Hierdoor gaat deze leeftijdsfase soms gepaard met (sterke) stemmingswisselingen. Kinderen kunnen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onzeker zijn over hun eigen lichaam. Voor het zelfbeeld is het belangrijk dat een ouder extra positief en bevestigend reageert</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op het kind. Kinderen met een (lichamelijke) beperking hebben deze positieve bevestiging van ouders rondom hun zelfbeeld</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extra hard nodig. Ze leren omgaan met hun eigen lichaam en beperking, waarbij de beperking niet ontkend moet worden.</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Verliefd</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Verliefde gevoelens nemen toe, maar gaan niet of nauwelijks gepaard met lichamelijk gedrag. Op de leeftijd van 12 tot 13</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jaar heeft 32% van de kinderen ervaring met tongzoenen. Een meerderheid is verliefd geweest en heeft dan al eens verkering</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gehad. De betekenis die aan verkering wordt gegeven, veranderd vermoedelijk met de leeftijd. Seksuele gevoelens worden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heftiger door de ontwikkeling van de geslachtshormonen, wat bij sommige kinderen kan leiden tot masturberen. 57% van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de jongens en 18% van de meisjes heeft op 12-14 jarige leeftijd ervaring met masturbatie. Meisjes tot 12 jaar ervaren meer</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schuldgevoelens dan jongens na masturbatie. De meeste jongens hebben weinig negatieve gevoelens over seks. Terwijl meisjes</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aangeven zich vaker te schamen voor seksuele gevoelens en zich vaker schuldig voelen als ze (zouden) masturberen. Jonge</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pubers krijgen vanaf 10 jaar ook meer interesse in de volwassen seksualiteit.</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Lichamelijke veranderingen: meisjes</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Gemiddeld begint de lichamelijke puberteit bij meisjes rond het tiende. Bij meisjes begint de puberteit met de ontwikkeling</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van de borsten. Daarna volgt de groei van oksel- en schaamhaar. Meisjes groeien in de lengte. De eerste menstruatie vindt</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gemiddeld plaats op 13-jarige leeftijd, waarna de groeispurt ophoudt. Ze groeien daarna nog wel verder, maar niet zo snel</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meer.</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Lichamelijke veranderingen: jongens</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Bij jongens begint de puberteit gemiddeld rond het twaalfde jaar en meestal met de groei van de testikels en de penis, gevolgd</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door de groei van oksel- en schaamhaar. De groeispurt begint en de stem verandert. Ook krijgt de jongen zijn eerste snor- 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baardharen. Jongens krijgen gemiddeld hun eerste zaadlozing op veertienjarige leeftijd. De groeispurt houdt dan op, maar ze</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groeien nog een aantal jaar in een rustiger tempo door.</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Seksuele oriëntatie</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Sommige kinderen ontdekken al vroeg hun seksuele voorkeur. De eerste gevoelens van aantrekking tot jongens door jongens</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ligt gemiddeld op 12,6 jaar, voor meisjes iets later op 13,5 jaar. Als het kind homoseksuele gevoelens ervaart zal het hier niet</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meteen openlijk mee naar buiten treden. Vaak twijfelen jongeren over hun gevoelens. De eigen reactie zal ook afhangen van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verwachte reacties uit de omgeving. Sommige jongeren beseffen al heel vroeg dat ze homoseksueel zijn, of accepteren dit</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meteen van zichzelf. </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p:txBody>
      </p:sp>
      <p:sp>
        <p:nvSpPr>
          <p:cNvPr id="149" name="TextShape 2"/>
          <p:cNvSpPr txBox="1"/>
          <p:nvPr/>
        </p:nvSpPr>
        <p:spPr>
          <a:xfrm>
            <a:off x="3884760" y="8685360"/>
            <a:ext cx="2971440" cy="458280"/>
          </a:xfrm>
          <a:prstGeom prst="rect">
            <a:avLst/>
          </a:prstGeom>
          <a:noFill/>
          <a:ln>
            <a:noFill/>
          </a:ln>
        </p:spPr>
        <p:txBody>
          <a:bodyPr anchor="b"/>
          <a:p>
            <a:pPr algn="r">
              <a:lnSpc>
                <a:spcPct val="100000"/>
              </a:lnSpc>
            </a:pPr>
            <a:fld id="{161E0B7A-A52F-4A8F-9338-9719861C484F}" type="slidenum">
              <a:rPr b="0" lang="nl-NL" sz="1200" spc="-1" strike="noStrike">
                <a:solidFill>
                  <a:srgbClr val="000000"/>
                </a:solidFill>
                <a:uFill>
                  <a:solidFill>
                    <a:srgbClr val="ffffff"/>
                  </a:solidFill>
                </a:uFill>
                <a:latin typeface="+mn-lt"/>
                <a:ea typeface="+mn-ea"/>
              </a:rPr>
              <a:t>&lt;getal&gt;</a:t>
            </a:fld>
            <a:endParaRPr b="0" lang="nl-NL" sz="14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body"/>
          </p:nvPr>
        </p:nvSpPr>
        <p:spPr>
          <a:xfrm>
            <a:off x="685800" y="4400640"/>
            <a:ext cx="5486040" cy="3600000"/>
          </a:xfrm>
          <a:prstGeom prst="rect">
            <a:avLst/>
          </a:prstGeom>
        </p:spPr>
        <p:txBody>
          <a:bodyPr/>
          <a:p>
            <a:r>
              <a:rPr b="0" lang="nl-NL" sz="2000" spc="-1" strike="noStrike">
                <a:solidFill>
                  <a:srgbClr val="000000"/>
                </a:solidFill>
                <a:uFill>
                  <a:solidFill>
                    <a:srgbClr val="ffffff"/>
                  </a:solidFill>
                </a:uFill>
                <a:latin typeface="Arial"/>
              </a:rPr>
              <a:t>Aandachtspunten bij het lesgeven</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Sommige docenten vinden seksuele en genderdiversiteit een lastig thema. Dit kan komen doordat er veel verschillende opvattingen, maar ook stereotiepe beelden zijn. Laat leerlingen vooral hun mening geven en met elkaar in gesprek gaan. In de les kunt u algemene uitleg geven over LHBT, bijvoorbeeld rondom de seksuele ontwikkeling van leerlingen. Maar een les kan ook gaan over het vergroten van de acceptatie rondom LHBT. De volgende onderwerpen zijn in ieder geval goed om te behandelen:</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a:t>
            </a:r>
            <a:r>
              <a:rPr b="0" lang="nl-NL" sz="2000" spc="-1" strike="noStrike">
                <a:solidFill>
                  <a:srgbClr val="000000"/>
                </a:solidFill>
                <a:uFill>
                  <a:solidFill>
                    <a:srgbClr val="ffffff"/>
                  </a:solidFill>
                </a:uFill>
                <a:latin typeface="Arial"/>
              </a:rPr>
              <a:t>Kennis. Leg uit wat de termen lesbisch, homo, biseksueel en transgender betekenen.Relatievormen. Geef informatie over verschillende relatievormen (lat-relatie, samenwonen, samenlevingscontract, geregistreerd partnerschap, huwelijk, monogaam, open relatie). Deze relatievormen kunnen zowel tussen hetero-stellen als tussen stellen van dezelfde sekse plaatsvinden. Rolmodel. Geef voorbeelden van bekende homo-, lesbische, biseksuele en transgender personen uit de media. Laat hierbij niet alleen stereotiepe rolmodellen zien, maar laat een gevarieerd beeld zien van LHBT personen.Verschillen in opvattingen. Over seksuele oriëntatie en genderidentiteit kunnen fundamentele (of religieuze) verschillen bestaan in de wereld en in de klas. Besteed aandacht aan deze verschillen en benoem de verschillende opvattingen die kunnen leven. Persoonlijke verhalen. Laat leerlingen kennis maken met persoonlijke verhalen van leeftijdsgenoten die zelf homo, bi, lesbisch of transgender zijn. Op deze manier kunnen sommige leerlingen zich beter verplaatsen, wat respectvol gedrag kan bevorderen. Dit kan door een gastspreker uit te nodigen, maar ook door een film hierover te kijken. In het Voortgezet onderwijs kan bijvoorbeeld gebruik worden gemaakt van de film in het lespakket Ruben. Op sommige scholen zijn Gay-straight Alliances (GSA’s) opgericht. Een GSA is een groep leerlingen (en vaak ook docenten) die ervoor willen zorgen dat de school veilig is voor iedereen, ongeacht seksuele oriëntatie. Vaak worden er door GSA’s ieder jaar een aantal activiteiten georganiseerd, bijvoorbeeld op paarse vrijdag (tweede vrijdag van december) of op Coming Out dag (11 oktober).</a:t>
            </a:r>
            <a:endParaRPr b="0" lang="nl-NL" sz="2000" spc="-1" strike="noStrike">
              <a:solidFill>
                <a:srgbClr val="000000"/>
              </a:solidFill>
              <a:uFill>
                <a:solidFill>
                  <a:srgbClr val="ffffff"/>
                </a:solidFill>
              </a:uFill>
              <a:latin typeface="Arial"/>
            </a:endParaRPr>
          </a:p>
        </p:txBody>
      </p:sp>
      <p:sp>
        <p:nvSpPr>
          <p:cNvPr id="151" name="TextShape 2"/>
          <p:cNvSpPr txBox="1"/>
          <p:nvPr/>
        </p:nvSpPr>
        <p:spPr>
          <a:xfrm>
            <a:off x="3884760" y="8685360"/>
            <a:ext cx="2971440" cy="458280"/>
          </a:xfrm>
          <a:prstGeom prst="rect">
            <a:avLst/>
          </a:prstGeom>
          <a:noFill/>
          <a:ln>
            <a:noFill/>
          </a:ln>
        </p:spPr>
        <p:txBody>
          <a:bodyPr anchor="b"/>
          <a:p>
            <a:pPr algn="r">
              <a:lnSpc>
                <a:spcPct val="100000"/>
              </a:lnSpc>
            </a:pPr>
            <a:fld id="{36DD26D0-6CC5-4C3C-BE35-168B6826A4D0}" type="slidenum">
              <a:rPr b="0" lang="nl-NL" sz="1200" spc="-1" strike="noStrike">
                <a:solidFill>
                  <a:srgbClr val="000000"/>
                </a:solidFill>
                <a:uFill>
                  <a:solidFill>
                    <a:srgbClr val="ffffff"/>
                  </a:solidFill>
                </a:uFill>
                <a:latin typeface="+mn-lt"/>
                <a:ea typeface="+mn-ea"/>
              </a:rPr>
              <a:t>&lt;getal&gt;</a:t>
            </a:fld>
            <a:endParaRPr b="0" lang="nl-NL" sz="14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body"/>
          </p:nvPr>
        </p:nvSpPr>
        <p:spPr>
          <a:xfrm>
            <a:off x="685800" y="4400640"/>
            <a:ext cx="5486040" cy="3600000"/>
          </a:xfrm>
          <a:prstGeom prst="rect">
            <a:avLst/>
          </a:prstGeom>
        </p:spPr>
        <p:txBody>
          <a:bodyPr/>
          <a:p>
            <a:r>
              <a:rPr b="0" lang="nl-NL" sz="2000" spc="-1" strike="noStrike">
                <a:solidFill>
                  <a:srgbClr val="000000"/>
                </a:solidFill>
                <a:uFill>
                  <a:solidFill>
                    <a:srgbClr val="ffffff"/>
                  </a:solidFill>
                </a:uFill>
                <a:latin typeface="Arial"/>
              </a:rPr>
              <a:t>Het Vlaggensysteem (Frans &amp; Franck, 2010) beoordeelt seksueel gedrag op basis van zes criteria:</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Seksueel gedrag kan afwijkend, zorgwekkend of zelfs grensoverschrijdend zijn. Gebruik de onderstaande criteria om seksueel</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gedrag te beoordelen.</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1. Wederzijdse toestemming. Wil het kind het zelf? Wil de ander het ook? Vinden ze het allebei prettig?</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2. Vrijwilligheid. Kiest het kind er zelf voor om dit te doen? Durft het of is het in staat om nee te zeggen?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3. Gelijkwaardigheid. Zijn het kind en het andere kind (bij seksueel spel of in een relaties bijvoorbeeld) even oud, sterk en slim?</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Is er sprake van een machtsverschil?</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4. Leeftijds- of ontwikkeling adequaat. Doet het kind niets waar het te jong of te oud voor is?</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5. Context adequaat of passend bij de situatie. Is het gedrag van het kind gepast, niet storend of choquerend voor anderen in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de omgeving?</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6. Zelfrespect. Heeft het kind zicht op de gevolgen van zijn of haar gedrag? Neemt het geen risico’s die schadelijke gevolgen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kunnen hebben?</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Indien seksuele gedragingen van kinderen al dan niet met leeftijdgenoten: leeftijd &amp; context adequaat, vrijwillig, met</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wederzijdse instemming, zonder dwang of groepsdruk, gelijkwaardig en niet pijnlijk of schadelijk zijn, is sprake van een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gezonde seksuele ontwikkeling. Als u één van de vragen met ‘nee’ beantwoordt, kan het gedrag (licht)grensoverschrijdend</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zijn. Het is belangrijk om gedrag af te leren, door: te benoemen, te begrenzen en waar nodig te corrigeren. Let op dat lichte</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grensoverschrijding op jonge leeftijd geen voorspeller hoeft te zijn voor seksueel grensoverschrijdend gedrag op latere leeftijd.</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Geef een kind dus geen ‘diagnose voor het leven’. </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Hoe kunt u uw kind weerbaarder maken?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a:t>
            </a:r>
            <a:r>
              <a:rPr b="0" lang="nl-NL" sz="2000" spc="-1" strike="noStrike">
                <a:solidFill>
                  <a:srgbClr val="000000"/>
                </a:solidFill>
                <a:uFill>
                  <a:solidFill>
                    <a:srgbClr val="ffffff"/>
                  </a:solidFill>
                </a:uFill>
                <a:latin typeface="Arial"/>
              </a:rPr>
              <a:t>Vraag uw kind naar zijn of haar mening of nodig uw puber uit met u in discussie te gaan.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Zo leert uw kind zich een eigen mening te vormen.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a:t>
            </a:r>
            <a:r>
              <a:rPr b="0" lang="nl-NL" sz="2000" spc="-1" strike="noStrike">
                <a:solidFill>
                  <a:srgbClr val="000000"/>
                </a:solidFill>
                <a:uFill>
                  <a:solidFill>
                    <a:srgbClr val="ffffff"/>
                  </a:solidFill>
                </a:uFill>
                <a:latin typeface="Arial"/>
              </a:rPr>
              <a:t>Geef positieve feedback en zorg dat uw kind zelfvertrouwen en een positief zelfbeeld ontwikkelt.</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a:t>
            </a:r>
            <a:r>
              <a:rPr b="0" lang="nl-NL" sz="2000" spc="-1" strike="noStrike">
                <a:solidFill>
                  <a:srgbClr val="000000"/>
                </a:solidFill>
                <a:uFill>
                  <a:solidFill>
                    <a:srgbClr val="ffffff"/>
                  </a:solidFill>
                </a:uFill>
                <a:latin typeface="Arial"/>
              </a:rPr>
              <a:t>Laat uw kind merken dat het zelf eigen grenzen en wensen mag bepalen.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a:t>
            </a:r>
            <a:r>
              <a:rPr b="0" lang="nl-NL" sz="2000" spc="-1" strike="noStrike">
                <a:solidFill>
                  <a:srgbClr val="000000"/>
                </a:solidFill>
                <a:uFill>
                  <a:solidFill>
                    <a:srgbClr val="ffffff"/>
                  </a:solidFill>
                </a:uFill>
                <a:latin typeface="Arial"/>
              </a:rPr>
              <a:t>Leer uw kind te communiceren over eigen wensen en grenzen.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a:t>
            </a:r>
            <a:r>
              <a:rPr b="0" lang="nl-NL" sz="2000" spc="-1" strike="noStrike">
                <a:solidFill>
                  <a:srgbClr val="000000"/>
                </a:solidFill>
                <a:uFill>
                  <a:solidFill>
                    <a:srgbClr val="ffffff"/>
                  </a:solidFill>
                </a:uFill>
                <a:latin typeface="Arial"/>
              </a:rPr>
              <a:t>Laat zien hoe u grenzen en wensen duidelijk maakt en hoe deze te interpreteren zijn.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a:t>
            </a:r>
            <a:r>
              <a:rPr b="0" lang="nl-NL" sz="2000" spc="-1" strike="noStrike">
                <a:solidFill>
                  <a:srgbClr val="000000"/>
                </a:solidFill>
                <a:uFill>
                  <a:solidFill>
                    <a:srgbClr val="ffffff"/>
                  </a:solidFill>
                </a:uFill>
                <a:latin typeface="Arial"/>
              </a:rPr>
              <a:t>Geef aan dat het belangrijk is nooit over de grenzen van een ander te gaan.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a:t>
            </a:r>
            <a:r>
              <a:rPr b="0" lang="nl-NL" sz="2000" spc="-1" strike="noStrike">
                <a:solidFill>
                  <a:srgbClr val="000000"/>
                </a:solidFill>
                <a:uFill>
                  <a:solidFill>
                    <a:srgbClr val="ffffff"/>
                  </a:solidFill>
                </a:uFill>
                <a:latin typeface="Arial"/>
              </a:rPr>
              <a:t>Als iemand A zegt, betekent dit (nog) geen B.</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a:t>
            </a:r>
            <a:r>
              <a:rPr b="0" lang="nl-NL" sz="2000" spc="-1" strike="noStrike">
                <a:solidFill>
                  <a:srgbClr val="000000"/>
                </a:solidFill>
                <a:uFill>
                  <a:solidFill>
                    <a:srgbClr val="ffffff"/>
                  </a:solidFill>
                </a:uFill>
                <a:latin typeface="Arial"/>
              </a:rPr>
              <a:t>Maakt u zich zorgen over uw kind? Informeer dan of er iets vervelends is gebeurd.</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a:t>
            </a:r>
            <a:r>
              <a:rPr b="0" lang="nl-NL" sz="2000" spc="-1" strike="noStrike">
                <a:solidFill>
                  <a:srgbClr val="000000"/>
                </a:solidFill>
                <a:uFill>
                  <a:solidFill>
                    <a:srgbClr val="ffffff"/>
                  </a:solidFill>
                </a:uFill>
                <a:latin typeface="Arial"/>
              </a:rPr>
              <a:t>Stel uw kind gerust en maak duidelijk dat het altijd bij u terecht kan.</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p:txBody>
      </p:sp>
      <p:sp>
        <p:nvSpPr>
          <p:cNvPr id="153" name="TextShape 2"/>
          <p:cNvSpPr txBox="1"/>
          <p:nvPr/>
        </p:nvSpPr>
        <p:spPr>
          <a:xfrm>
            <a:off x="3884760" y="8685360"/>
            <a:ext cx="2971440" cy="458280"/>
          </a:xfrm>
          <a:prstGeom prst="rect">
            <a:avLst/>
          </a:prstGeom>
          <a:noFill/>
          <a:ln>
            <a:noFill/>
          </a:ln>
        </p:spPr>
        <p:txBody>
          <a:bodyPr anchor="b"/>
          <a:p>
            <a:pPr algn="r">
              <a:lnSpc>
                <a:spcPct val="100000"/>
              </a:lnSpc>
            </a:pPr>
            <a:fld id="{C9C1FFE3-B12C-4F37-9E8D-0AB55328425F}" type="slidenum">
              <a:rPr b="0" lang="nl-NL" sz="1200" spc="-1" strike="noStrike">
                <a:solidFill>
                  <a:srgbClr val="000000"/>
                </a:solidFill>
                <a:uFill>
                  <a:solidFill>
                    <a:srgbClr val="ffffff"/>
                  </a:solidFill>
                </a:uFill>
                <a:latin typeface="+mn-lt"/>
                <a:ea typeface="+mn-ea"/>
              </a:rPr>
              <a:t>&lt;getal&gt;</a:t>
            </a:fld>
            <a:endParaRPr b="0" lang="nl-NL" sz="1400" spc="-1" strike="noStrike">
              <a:solidFill>
                <a:srgbClr val="000000"/>
              </a:solidFill>
              <a:uFill>
                <a:solidFill>
                  <a:srgbClr val="ffffff"/>
                </a:solidFill>
              </a:u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body"/>
          </p:nvPr>
        </p:nvSpPr>
        <p:spPr>
          <a:xfrm>
            <a:off x="685800" y="4400640"/>
            <a:ext cx="5486040" cy="3600000"/>
          </a:xfrm>
          <a:prstGeom prst="rect">
            <a:avLst/>
          </a:prstGeom>
        </p:spPr>
        <p:txBody>
          <a:bodyPr/>
          <a:p>
            <a:r>
              <a:rPr b="0" lang="nl-NL" sz="2000" spc="-1" strike="noStrike">
                <a:solidFill>
                  <a:srgbClr val="000000"/>
                </a:solidFill>
                <a:uFill>
                  <a:solidFill>
                    <a:srgbClr val="ffffff"/>
                  </a:solidFill>
                </a:uFill>
                <a:latin typeface="Arial"/>
              </a:rPr>
              <a:t>Meisje van 6:  grens groen/ geel. Is het vaker gebeurd? Handelen; uitleg geven en grens aangeven.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Meisje van 9:  oranje of rood. Afhankelijk van hoeveel druk het meisje voelt, of ze het gedaan heeft en hoe weerbaar ze is of verschil is in macht, en of ze evt. afhankelijk is (verliefd)</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Meisje van 12: Zwart ! Strafbaar, altijd ingrijpen! http://www.onuitwisbaar.nu/dos-donts/professionals/ </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Jongen van 11: rood, valt onder pesten. Een straf is op z’n plaats. </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Kleuter van 5: geel, niet context adequaat, verder groen.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Bas van 9: rood i.v.m. pesten. Gedrag van Bas zelf is groen! </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p:txBody>
      </p:sp>
      <p:sp>
        <p:nvSpPr>
          <p:cNvPr id="155" name="TextShape 2"/>
          <p:cNvSpPr txBox="1"/>
          <p:nvPr/>
        </p:nvSpPr>
        <p:spPr>
          <a:xfrm>
            <a:off x="3884760" y="8685360"/>
            <a:ext cx="2971440" cy="458280"/>
          </a:xfrm>
          <a:prstGeom prst="rect">
            <a:avLst/>
          </a:prstGeom>
          <a:noFill/>
          <a:ln>
            <a:noFill/>
          </a:ln>
        </p:spPr>
        <p:txBody>
          <a:bodyPr anchor="b"/>
          <a:p>
            <a:pPr algn="r">
              <a:lnSpc>
                <a:spcPct val="100000"/>
              </a:lnSpc>
            </a:pPr>
            <a:fld id="{3709E170-4042-4CE8-B008-4751076CDE0D}" type="slidenum">
              <a:rPr b="0" lang="nl-NL" sz="1200" spc="-1" strike="noStrike">
                <a:solidFill>
                  <a:srgbClr val="000000"/>
                </a:solidFill>
                <a:uFill>
                  <a:solidFill>
                    <a:srgbClr val="ffffff"/>
                  </a:solidFill>
                </a:uFill>
                <a:latin typeface="+mn-lt"/>
                <a:ea typeface="+mn-ea"/>
              </a:rPr>
              <a:t>&lt;getal&gt;</a:t>
            </a:fld>
            <a:endParaRPr b="0" lang="nl-NL"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body"/>
          </p:nvPr>
        </p:nvSpPr>
        <p:spPr>
          <a:xfrm>
            <a:off x="685800" y="4400640"/>
            <a:ext cx="5486040" cy="3600000"/>
          </a:xfrm>
          <a:prstGeom prst="rect">
            <a:avLst/>
          </a:prstGeom>
        </p:spPr>
        <p:txBody>
          <a:bodyPr/>
          <a:p>
            <a:r>
              <a:rPr b="0" lang="nl-NL" sz="2000" spc="-1" strike="noStrike">
                <a:solidFill>
                  <a:srgbClr val="000000"/>
                </a:solidFill>
                <a:uFill>
                  <a:solidFill>
                    <a:srgbClr val="ffffff"/>
                  </a:solidFill>
                </a:uFill>
                <a:latin typeface="Arial"/>
              </a:rPr>
              <a:t>Maar eerst is het heel mooi om eens samen te bedenken waar u aan denkt bij de woorden seksualiteit en kinderen? </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Waarschijnlijk zult u verschillende gedachten of visie hierop hebben, en dat mag! Ook verschillen opvoeders/leerkrachten in normen en waarden rondom seksualiteit en kinderen.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Bijv. door diversiteit in cultuur, geloof of door hoe u zelf opgevoed bent rondom seksualiteit. Dit kan uit maken in uw houding rondom dit thema. Het is goed om u hier bewust van te zijn. </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Toelichting; Geef aanvullende informatie als leerkrachten niet alle lagen van seksualiteit benoemen. Denk aan gevoelens, emoties, communicatie, voortplanting, gezondheid, cultuur, religie en sociale omgeving. </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Kinderen beleven seksualiteit op een andere manier dan volwassenen en geven hier een andere betekenis aan. Daar mag kinder-seksualiteit niet verward worden met volwassen-sekusaliteit en de gevoelens en betekenis dier hier aan gegeven wordt. </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We lopen zo de verschillende fasen in de seksuele ontwikkeling van kinderen door. </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p:txBody>
      </p:sp>
      <p:sp>
        <p:nvSpPr>
          <p:cNvPr id="143" name="TextShape 2"/>
          <p:cNvSpPr txBox="1"/>
          <p:nvPr/>
        </p:nvSpPr>
        <p:spPr>
          <a:xfrm>
            <a:off x="3884760" y="8685360"/>
            <a:ext cx="2971440" cy="458280"/>
          </a:xfrm>
          <a:prstGeom prst="rect">
            <a:avLst/>
          </a:prstGeom>
          <a:noFill/>
          <a:ln>
            <a:noFill/>
          </a:ln>
        </p:spPr>
        <p:txBody>
          <a:bodyPr anchor="b"/>
          <a:p>
            <a:pPr algn="r">
              <a:lnSpc>
                <a:spcPct val="100000"/>
              </a:lnSpc>
            </a:pPr>
            <a:fld id="{9010F693-D970-455E-9913-BA11391B75CD}" type="slidenum">
              <a:rPr b="0" lang="nl-NL" sz="1200" spc="-1" strike="noStrike">
                <a:solidFill>
                  <a:srgbClr val="000000"/>
                </a:solidFill>
                <a:uFill>
                  <a:solidFill>
                    <a:srgbClr val="ffffff"/>
                  </a:solidFill>
                </a:uFill>
                <a:latin typeface="+mn-lt"/>
                <a:ea typeface="+mn-ea"/>
              </a:rPr>
              <a:t>&lt;getal&gt;</a:t>
            </a:fld>
            <a:endParaRPr b="0" lang="nl-NL"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body"/>
          </p:nvPr>
        </p:nvSpPr>
        <p:spPr>
          <a:xfrm>
            <a:off x="685800" y="4400640"/>
            <a:ext cx="5486040" cy="3600000"/>
          </a:xfrm>
          <a:prstGeom prst="rect">
            <a:avLst/>
          </a:prstGeom>
        </p:spPr>
        <p:txBody>
          <a:bodyPr/>
          <a:p>
            <a:r>
              <a:rPr b="0" lang="nl-NL" sz="2000" spc="-1" strike="noStrike">
                <a:solidFill>
                  <a:srgbClr val="000000"/>
                </a:solidFill>
                <a:uFill>
                  <a:solidFill>
                    <a:srgbClr val="ffffff"/>
                  </a:solidFill>
                </a:uFill>
                <a:latin typeface="Arial"/>
              </a:rPr>
              <a:t>Vanaf het derde jaar kan een kind regels en sociale normen leren. Ouders kunnen hun kind leren dat er situaties zijn waarin het vastpakken van de eigen geslachtsdelen wel of niet mag zonder het kind of zijn gedrag af te keuren. </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Lichaamsbewustzijn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De eigen identiteit begin zich te ontwikkelen. Het kind ontdekt, dat het anders is dan anderen en zal zichzelf vaker ‘ik’ noemen.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Het wordt zich bewust van zichzelf en het eigen lichaam en kan erg nieuwsgierig zijn naar andere blote lichamen. In het begin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zal een kind ongegeneerd kijken naar het lichaam van andere kinderen en volwassenen en bijvoorbeeld bij een ander kind de</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broek naar beneden trekken. </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Genderidentiteit</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In deze fase ontwikkelt zich ook de genderidentiteit. Dat betekent dat een kind ontdekt of het een jongetje of een meisje is.</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Vanaf de leeftijd van vier jaar weten kinderen dat hun sekse niet meer veranderd. Jonge kinderen kunnen heel rigide zijn 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onderling negatief reageren op kinderen die geen genderspecifiek gedrag vertonen. Maar het uitproberen van verschillende</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genderrollen hoort bij de seksuele ontwikkeling van jonge kinderen. </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Taalontwikkeling</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Kinderen worden nieuwsgierig naar hun omgeving en stellen steeds meer waaromvragen: ‘Waarom heb je een dikke buik?’ of</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a:t>
            </a:r>
            <a:r>
              <a:rPr b="0" lang="nl-NL" sz="2000" spc="-1" strike="noStrike">
                <a:solidFill>
                  <a:srgbClr val="000000"/>
                </a:solidFill>
                <a:uFill>
                  <a:solidFill>
                    <a:srgbClr val="ffffff"/>
                  </a:solidFill>
                </a:uFill>
                <a:latin typeface="Arial"/>
              </a:rPr>
              <a:t>Waarom hebben jongens een piemel?’. Het gebruiken van vieze sekswoorden is ook normaal in deze fase.</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Vriendschap en verliefd</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Vanaf het vierde jaar begint een kind met het ontwikkelen van vriendschappen. Een kind is steeds beter in staat zich in te leven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in een ander en zich voor te stellen wat de gevolgen van het eigen gedrag voor een ander kunnen zijn: het begint een zelfbeeld</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te ontwikkelen. Kinderen leren dat er verschillende vormen van vriendschapsgevoelens zijn en experimenteren daarmee, ook</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met de benamingen voor die gevoelens. Zo kan een kind zeggen verliefd te zijn op de juffrouw, papa, mama of het konijn. De</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betekenis die aan verliefdheid wordt gegeven, veranderd vermoedelijk met de leeftijd. Het is belangrijk dat een kind serieus</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genomen wordt in deze gevoelens.</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Verschillende sociale regels</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Kinderen vanaf vier jaar leren, dat op school andere regels gelden dan thuis. Zij leren regels, waaronder seksueel gedrag wat</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wel of niet wordt toegestaan in huis, op school en elders. Het aanraken van de eigen geslachtsdelen gebeurt daarom bijna niet</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meer in het bijzijn van anderen. Wel zijn ze nog steeds erg nieuwsgierig naar hun eigen lichaam en dat van anderen. Seksuele</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spelletjes als vadertje &amp; moedertje vinden vanaf een jaar of zes steeds vaker buiten het gezichtsveld van volwassenen plaats. </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p:txBody>
      </p:sp>
      <p:sp>
        <p:nvSpPr>
          <p:cNvPr id="145" name="TextShape 2"/>
          <p:cNvSpPr txBox="1"/>
          <p:nvPr/>
        </p:nvSpPr>
        <p:spPr>
          <a:xfrm>
            <a:off x="3884760" y="8685360"/>
            <a:ext cx="2971440" cy="458280"/>
          </a:xfrm>
          <a:prstGeom prst="rect">
            <a:avLst/>
          </a:prstGeom>
          <a:noFill/>
          <a:ln>
            <a:noFill/>
          </a:ln>
        </p:spPr>
        <p:txBody>
          <a:bodyPr anchor="b"/>
          <a:p>
            <a:pPr algn="r">
              <a:lnSpc>
                <a:spcPct val="100000"/>
              </a:lnSpc>
            </a:pPr>
            <a:fld id="{90E8F969-6493-4394-9CB2-A01A244AF6FE}" type="slidenum">
              <a:rPr b="0" lang="nl-NL" sz="1200" spc="-1" strike="noStrike">
                <a:solidFill>
                  <a:srgbClr val="000000"/>
                </a:solidFill>
                <a:uFill>
                  <a:solidFill>
                    <a:srgbClr val="ffffff"/>
                  </a:solidFill>
                </a:uFill>
                <a:latin typeface="+mn-lt"/>
                <a:ea typeface="+mn-ea"/>
              </a:rPr>
              <a:t>&lt;getal&gt;</a:t>
            </a:fld>
            <a:endParaRPr b="0" lang="nl-NL"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body"/>
          </p:nvPr>
        </p:nvSpPr>
        <p:spPr>
          <a:xfrm>
            <a:off x="685800" y="4400640"/>
            <a:ext cx="5486040" cy="3600000"/>
          </a:xfrm>
          <a:prstGeom prst="rect">
            <a:avLst/>
          </a:prstGeom>
        </p:spPr>
        <p:txBody>
          <a:bodyPr/>
          <a:p>
            <a:r>
              <a:rPr b="0" lang="nl-NL" sz="2000" spc="-1" strike="noStrike">
                <a:solidFill>
                  <a:srgbClr val="000000"/>
                </a:solidFill>
                <a:uFill>
                  <a:solidFill>
                    <a:srgbClr val="ffffff"/>
                  </a:solidFill>
                </a:uFill>
                <a:latin typeface="Arial"/>
              </a:rPr>
              <a:t>Kinderen van deze leeftijd gaan steeds meer om met kinderen van het eigen geslacht. Binnen de groep heersen allerlei regels</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en een kind moet zich aan de groepsregels houden om er bij te horen. Zo organiseren jongens hun onderlinge relaties middels</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hiërarchie en competitie. Ze zoeken grenzen op en doorbreken regels. Terwijl meisjes vaker in kleine groepen en tweetallen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spelen, waarbij het gaat om samenwerken en aardig zijn.</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Genderidentiteit</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De echte genderstereotype ideeën nemen vanaf een jaar of zes weer af. Een jongen kan volgens leeftijdsgenoten ook een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jongen zijn als hij zich niet conform de genderrol gedraagt. En voor meisjes geldt hetzelfde.</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Taalgebruik: schuine moppen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Voor een kind is het soms belangrijk om binnen de groep te laten zien hoe groot, sterk en slim het is. Seksuele kennis 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taalgebruik kunnen dan competitief gebruikt worden. Zo wisselen kinderen schuine moppen uit (die ze zelf lang niet altijd</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begrijpen) en bedenken ze rijmpjes met veel seksuele woorden en toespelingen. De volwassen seksualiteit hoort nog niet tot de</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belevingswereld van de meeste kinderen van deze leeftijd.</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Bloot in het openbaar</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Op deze leeftijd kan het gebeuren dat een kind zich ongemakkelijk gaat voelen als andere mensen zijn/ haar blote lichaam</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kunnen zien. Afhankelijk van de opvoeding kan dit ook eerder of later het geval zijn. Het is belangrijk om de wens van het kind</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te respecteren als het zich niet meer bloot in het openbaar wil vertonen. Dat hoort bij de leeftijd en geeft de boodschap dat</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wensen en grenzen van het kind gerespecteerd worden.</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Vriendschap en verliefdheid</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Het onderscheid tussen vriendschap, verliefdheid en houden van wordt voor kinderen op deze leeftijd steeds duidelijker.</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Zo kunnen kinderen van 8 á 9 jaar gevoelens van verliefdheid beschrijven. Verliefdheden kunnen heftige gevoelens</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Arial"/>
              </a:rPr>
              <a:t>teweegbrengen, zonder dat kinderen daar seksuele gevoelens aan koppelen.</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p:txBody>
      </p:sp>
      <p:sp>
        <p:nvSpPr>
          <p:cNvPr id="147" name="TextShape 2"/>
          <p:cNvSpPr txBox="1"/>
          <p:nvPr/>
        </p:nvSpPr>
        <p:spPr>
          <a:xfrm>
            <a:off x="3884760" y="8685360"/>
            <a:ext cx="2971440" cy="458280"/>
          </a:xfrm>
          <a:prstGeom prst="rect">
            <a:avLst/>
          </a:prstGeom>
          <a:noFill/>
          <a:ln>
            <a:noFill/>
          </a:ln>
        </p:spPr>
        <p:txBody>
          <a:bodyPr anchor="b"/>
          <a:p>
            <a:pPr algn="r">
              <a:lnSpc>
                <a:spcPct val="100000"/>
              </a:lnSpc>
            </a:pPr>
            <a:fld id="{8A8A52E6-446B-4230-9E60-86997894A971}" type="slidenum">
              <a:rPr b="0" lang="nl-NL" sz="1200" spc="-1" strike="noStrike">
                <a:solidFill>
                  <a:srgbClr val="000000"/>
                </a:solidFill>
                <a:uFill>
                  <a:solidFill>
                    <a:srgbClr val="ffffff"/>
                  </a:solidFill>
                </a:uFill>
                <a:latin typeface="+mn-lt"/>
                <a:ea typeface="+mn-ea"/>
              </a:rPr>
              <a:t>&lt;getal&gt;</a:t>
            </a:fld>
            <a:endParaRPr b="0" lang="nl-NL"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39" name="PlaceHolder 2"/>
          <p:cNvSpPr>
            <a:spLocks noGrp="1"/>
          </p:cNvSpPr>
          <p:nvPr>
            <p:ph type="body"/>
          </p:nvPr>
        </p:nvSpPr>
        <p:spPr>
          <a:xfrm>
            <a:off x="871920" y="2675520"/>
            <a:ext cx="740808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40" name="PlaceHolder 3"/>
          <p:cNvSpPr>
            <a:spLocks noGrp="1"/>
          </p:cNvSpPr>
          <p:nvPr>
            <p:ph type="body"/>
          </p:nvPr>
        </p:nvSpPr>
        <p:spPr>
          <a:xfrm>
            <a:off x="871920" y="4477680"/>
            <a:ext cx="740808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42" name="PlaceHolder 2"/>
          <p:cNvSpPr>
            <a:spLocks noGrp="1"/>
          </p:cNvSpPr>
          <p:nvPr>
            <p:ph type="body"/>
          </p:nvPr>
        </p:nvSpPr>
        <p:spPr>
          <a:xfrm>
            <a:off x="871920" y="267552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43" name="PlaceHolder 3"/>
          <p:cNvSpPr>
            <a:spLocks noGrp="1"/>
          </p:cNvSpPr>
          <p:nvPr>
            <p:ph type="body"/>
          </p:nvPr>
        </p:nvSpPr>
        <p:spPr>
          <a:xfrm>
            <a:off x="4668120" y="267552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44" name="PlaceHolder 4"/>
          <p:cNvSpPr>
            <a:spLocks noGrp="1"/>
          </p:cNvSpPr>
          <p:nvPr>
            <p:ph type="body"/>
          </p:nvPr>
        </p:nvSpPr>
        <p:spPr>
          <a:xfrm>
            <a:off x="4668120" y="447768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45" name="PlaceHolder 5"/>
          <p:cNvSpPr>
            <a:spLocks noGrp="1"/>
          </p:cNvSpPr>
          <p:nvPr>
            <p:ph type="body"/>
          </p:nvPr>
        </p:nvSpPr>
        <p:spPr>
          <a:xfrm>
            <a:off x="871920" y="447768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47" name="PlaceHolder 2"/>
          <p:cNvSpPr>
            <a:spLocks noGrp="1"/>
          </p:cNvSpPr>
          <p:nvPr>
            <p:ph type="body"/>
          </p:nvPr>
        </p:nvSpPr>
        <p:spPr>
          <a:xfrm>
            <a:off x="871920" y="2675520"/>
            <a:ext cx="7408080" cy="345024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48" name="PlaceHolder 3"/>
          <p:cNvSpPr>
            <a:spLocks noGrp="1"/>
          </p:cNvSpPr>
          <p:nvPr>
            <p:ph type="body"/>
          </p:nvPr>
        </p:nvSpPr>
        <p:spPr>
          <a:xfrm>
            <a:off x="871920" y="2675520"/>
            <a:ext cx="7408080" cy="345024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pic>
        <p:nvPicPr>
          <p:cNvPr id="49" name="" descr=""/>
          <p:cNvPicPr/>
          <p:nvPr/>
        </p:nvPicPr>
        <p:blipFill>
          <a:blip r:embed="rId2"/>
          <a:stretch/>
        </p:blipFill>
        <p:spPr>
          <a:xfrm>
            <a:off x="2412720" y="2675520"/>
            <a:ext cx="4326480" cy="3450240"/>
          </a:xfrm>
          <a:prstGeom prst="rect">
            <a:avLst/>
          </a:prstGeom>
          <a:ln>
            <a:noFill/>
          </a:ln>
        </p:spPr>
      </p:pic>
      <p:pic>
        <p:nvPicPr>
          <p:cNvPr id="50" name="" descr=""/>
          <p:cNvPicPr/>
          <p:nvPr/>
        </p:nvPicPr>
        <p:blipFill>
          <a:blip r:embed="rId3"/>
          <a:stretch/>
        </p:blipFill>
        <p:spPr>
          <a:xfrm>
            <a:off x="2412720" y="2675520"/>
            <a:ext cx="4326480" cy="34502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63" name="PlaceHolder 2"/>
          <p:cNvSpPr>
            <a:spLocks noGrp="1"/>
          </p:cNvSpPr>
          <p:nvPr>
            <p:ph type="subTitle"/>
          </p:nvPr>
        </p:nvSpPr>
        <p:spPr>
          <a:xfrm>
            <a:off x="871920" y="2675520"/>
            <a:ext cx="7408080" cy="345024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65" name="PlaceHolder 2"/>
          <p:cNvSpPr>
            <a:spLocks noGrp="1"/>
          </p:cNvSpPr>
          <p:nvPr>
            <p:ph type="body"/>
          </p:nvPr>
        </p:nvSpPr>
        <p:spPr>
          <a:xfrm>
            <a:off x="871920" y="2675520"/>
            <a:ext cx="7408080" cy="345024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67" name="PlaceHolder 2"/>
          <p:cNvSpPr>
            <a:spLocks noGrp="1"/>
          </p:cNvSpPr>
          <p:nvPr>
            <p:ph type="body"/>
          </p:nvPr>
        </p:nvSpPr>
        <p:spPr>
          <a:xfrm>
            <a:off x="871920" y="2675520"/>
            <a:ext cx="3615120" cy="345024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68" name="PlaceHolder 3"/>
          <p:cNvSpPr>
            <a:spLocks noGrp="1"/>
          </p:cNvSpPr>
          <p:nvPr>
            <p:ph type="body"/>
          </p:nvPr>
        </p:nvSpPr>
        <p:spPr>
          <a:xfrm>
            <a:off x="4668120" y="2675520"/>
            <a:ext cx="3615120" cy="345024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457200" y="338400"/>
            <a:ext cx="8229240" cy="580680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72" name="PlaceHolder 2"/>
          <p:cNvSpPr>
            <a:spLocks noGrp="1"/>
          </p:cNvSpPr>
          <p:nvPr>
            <p:ph type="body"/>
          </p:nvPr>
        </p:nvSpPr>
        <p:spPr>
          <a:xfrm>
            <a:off x="871920" y="267552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73" name="PlaceHolder 3"/>
          <p:cNvSpPr>
            <a:spLocks noGrp="1"/>
          </p:cNvSpPr>
          <p:nvPr>
            <p:ph type="body"/>
          </p:nvPr>
        </p:nvSpPr>
        <p:spPr>
          <a:xfrm>
            <a:off x="871920" y="447768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74" name="PlaceHolder 4"/>
          <p:cNvSpPr>
            <a:spLocks noGrp="1"/>
          </p:cNvSpPr>
          <p:nvPr>
            <p:ph type="body"/>
          </p:nvPr>
        </p:nvSpPr>
        <p:spPr>
          <a:xfrm>
            <a:off x="4668120" y="2675520"/>
            <a:ext cx="3615120" cy="345024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18" name="PlaceHolder 2"/>
          <p:cNvSpPr>
            <a:spLocks noGrp="1"/>
          </p:cNvSpPr>
          <p:nvPr>
            <p:ph type="subTitle"/>
          </p:nvPr>
        </p:nvSpPr>
        <p:spPr>
          <a:xfrm>
            <a:off x="871920" y="2675520"/>
            <a:ext cx="7408080" cy="345024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76" name="PlaceHolder 2"/>
          <p:cNvSpPr>
            <a:spLocks noGrp="1"/>
          </p:cNvSpPr>
          <p:nvPr>
            <p:ph type="body"/>
          </p:nvPr>
        </p:nvSpPr>
        <p:spPr>
          <a:xfrm>
            <a:off x="871920" y="2675520"/>
            <a:ext cx="3615120" cy="345024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77" name="PlaceHolder 3"/>
          <p:cNvSpPr>
            <a:spLocks noGrp="1"/>
          </p:cNvSpPr>
          <p:nvPr>
            <p:ph type="body"/>
          </p:nvPr>
        </p:nvSpPr>
        <p:spPr>
          <a:xfrm>
            <a:off x="4668120" y="267552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78" name="PlaceHolder 4"/>
          <p:cNvSpPr>
            <a:spLocks noGrp="1"/>
          </p:cNvSpPr>
          <p:nvPr>
            <p:ph type="body"/>
          </p:nvPr>
        </p:nvSpPr>
        <p:spPr>
          <a:xfrm>
            <a:off x="4668120" y="447768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80" name="PlaceHolder 2"/>
          <p:cNvSpPr>
            <a:spLocks noGrp="1"/>
          </p:cNvSpPr>
          <p:nvPr>
            <p:ph type="body"/>
          </p:nvPr>
        </p:nvSpPr>
        <p:spPr>
          <a:xfrm>
            <a:off x="871920" y="267552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81" name="PlaceHolder 3"/>
          <p:cNvSpPr>
            <a:spLocks noGrp="1"/>
          </p:cNvSpPr>
          <p:nvPr>
            <p:ph type="body"/>
          </p:nvPr>
        </p:nvSpPr>
        <p:spPr>
          <a:xfrm>
            <a:off x="4668120" y="267552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82" name="PlaceHolder 4"/>
          <p:cNvSpPr>
            <a:spLocks noGrp="1"/>
          </p:cNvSpPr>
          <p:nvPr>
            <p:ph type="body"/>
          </p:nvPr>
        </p:nvSpPr>
        <p:spPr>
          <a:xfrm>
            <a:off x="871920" y="4477680"/>
            <a:ext cx="740808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84" name="PlaceHolder 2"/>
          <p:cNvSpPr>
            <a:spLocks noGrp="1"/>
          </p:cNvSpPr>
          <p:nvPr>
            <p:ph type="body"/>
          </p:nvPr>
        </p:nvSpPr>
        <p:spPr>
          <a:xfrm>
            <a:off x="871920" y="2675520"/>
            <a:ext cx="740808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85" name="PlaceHolder 3"/>
          <p:cNvSpPr>
            <a:spLocks noGrp="1"/>
          </p:cNvSpPr>
          <p:nvPr>
            <p:ph type="body"/>
          </p:nvPr>
        </p:nvSpPr>
        <p:spPr>
          <a:xfrm>
            <a:off x="871920" y="4477680"/>
            <a:ext cx="740808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87" name="PlaceHolder 2"/>
          <p:cNvSpPr>
            <a:spLocks noGrp="1"/>
          </p:cNvSpPr>
          <p:nvPr>
            <p:ph type="body"/>
          </p:nvPr>
        </p:nvSpPr>
        <p:spPr>
          <a:xfrm>
            <a:off x="871920" y="267552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88" name="PlaceHolder 3"/>
          <p:cNvSpPr>
            <a:spLocks noGrp="1"/>
          </p:cNvSpPr>
          <p:nvPr>
            <p:ph type="body"/>
          </p:nvPr>
        </p:nvSpPr>
        <p:spPr>
          <a:xfrm>
            <a:off x="4668120" y="267552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89" name="PlaceHolder 4"/>
          <p:cNvSpPr>
            <a:spLocks noGrp="1"/>
          </p:cNvSpPr>
          <p:nvPr>
            <p:ph type="body"/>
          </p:nvPr>
        </p:nvSpPr>
        <p:spPr>
          <a:xfrm>
            <a:off x="4668120" y="447768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90" name="PlaceHolder 5"/>
          <p:cNvSpPr>
            <a:spLocks noGrp="1"/>
          </p:cNvSpPr>
          <p:nvPr>
            <p:ph type="body"/>
          </p:nvPr>
        </p:nvSpPr>
        <p:spPr>
          <a:xfrm>
            <a:off x="871920" y="447768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92" name="PlaceHolder 2"/>
          <p:cNvSpPr>
            <a:spLocks noGrp="1"/>
          </p:cNvSpPr>
          <p:nvPr>
            <p:ph type="body"/>
          </p:nvPr>
        </p:nvSpPr>
        <p:spPr>
          <a:xfrm>
            <a:off x="871920" y="2675520"/>
            <a:ext cx="7408080" cy="345024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93" name="PlaceHolder 3"/>
          <p:cNvSpPr>
            <a:spLocks noGrp="1"/>
          </p:cNvSpPr>
          <p:nvPr>
            <p:ph type="body"/>
          </p:nvPr>
        </p:nvSpPr>
        <p:spPr>
          <a:xfrm>
            <a:off x="871920" y="2675520"/>
            <a:ext cx="7408080" cy="345024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pic>
        <p:nvPicPr>
          <p:cNvPr id="94" name="" descr=""/>
          <p:cNvPicPr/>
          <p:nvPr/>
        </p:nvPicPr>
        <p:blipFill>
          <a:blip r:embed="rId2"/>
          <a:stretch/>
        </p:blipFill>
        <p:spPr>
          <a:xfrm>
            <a:off x="2412720" y="2675520"/>
            <a:ext cx="4326480" cy="3450240"/>
          </a:xfrm>
          <a:prstGeom prst="rect">
            <a:avLst/>
          </a:prstGeom>
          <a:ln>
            <a:noFill/>
          </a:ln>
        </p:spPr>
      </p:pic>
      <p:pic>
        <p:nvPicPr>
          <p:cNvPr id="95" name="" descr=""/>
          <p:cNvPicPr/>
          <p:nvPr/>
        </p:nvPicPr>
        <p:blipFill>
          <a:blip r:embed="rId3"/>
          <a:stretch/>
        </p:blipFill>
        <p:spPr>
          <a:xfrm>
            <a:off x="2412720" y="2675520"/>
            <a:ext cx="4326480" cy="345024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20" name="PlaceHolder 2"/>
          <p:cNvSpPr>
            <a:spLocks noGrp="1"/>
          </p:cNvSpPr>
          <p:nvPr>
            <p:ph type="body"/>
          </p:nvPr>
        </p:nvSpPr>
        <p:spPr>
          <a:xfrm>
            <a:off x="871920" y="2675520"/>
            <a:ext cx="7408080" cy="345024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22" name="PlaceHolder 2"/>
          <p:cNvSpPr>
            <a:spLocks noGrp="1"/>
          </p:cNvSpPr>
          <p:nvPr>
            <p:ph type="body"/>
          </p:nvPr>
        </p:nvSpPr>
        <p:spPr>
          <a:xfrm>
            <a:off x="871920" y="2675520"/>
            <a:ext cx="3615120" cy="345024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23" name="PlaceHolder 3"/>
          <p:cNvSpPr>
            <a:spLocks noGrp="1"/>
          </p:cNvSpPr>
          <p:nvPr>
            <p:ph type="body"/>
          </p:nvPr>
        </p:nvSpPr>
        <p:spPr>
          <a:xfrm>
            <a:off x="4668120" y="2675520"/>
            <a:ext cx="3615120" cy="345024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 name="PlaceHolder 1"/>
          <p:cNvSpPr>
            <a:spLocks noGrp="1"/>
          </p:cNvSpPr>
          <p:nvPr>
            <p:ph type="subTitle"/>
          </p:nvPr>
        </p:nvSpPr>
        <p:spPr>
          <a:xfrm>
            <a:off x="457200" y="338400"/>
            <a:ext cx="8229240" cy="580680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27" name="PlaceHolder 2"/>
          <p:cNvSpPr>
            <a:spLocks noGrp="1"/>
          </p:cNvSpPr>
          <p:nvPr>
            <p:ph type="body"/>
          </p:nvPr>
        </p:nvSpPr>
        <p:spPr>
          <a:xfrm>
            <a:off x="871920" y="267552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28" name="PlaceHolder 3"/>
          <p:cNvSpPr>
            <a:spLocks noGrp="1"/>
          </p:cNvSpPr>
          <p:nvPr>
            <p:ph type="body"/>
          </p:nvPr>
        </p:nvSpPr>
        <p:spPr>
          <a:xfrm>
            <a:off x="871920" y="447768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29" name="PlaceHolder 4"/>
          <p:cNvSpPr>
            <a:spLocks noGrp="1"/>
          </p:cNvSpPr>
          <p:nvPr>
            <p:ph type="body"/>
          </p:nvPr>
        </p:nvSpPr>
        <p:spPr>
          <a:xfrm>
            <a:off x="4668120" y="2675520"/>
            <a:ext cx="3615120" cy="345024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31" name="PlaceHolder 2"/>
          <p:cNvSpPr>
            <a:spLocks noGrp="1"/>
          </p:cNvSpPr>
          <p:nvPr>
            <p:ph type="body"/>
          </p:nvPr>
        </p:nvSpPr>
        <p:spPr>
          <a:xfrm>
            <a:off x="871920" y="2675520"/>
            <a:ext cx="3615120" cy="345024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32" name="PlaceHolder 3"/>
          <p:cNvSpPr>
            <a:spLocks noGrp="1"/>
          </p:cNvSpPr>
          <p:nvPr>
            <p:ph type="body"/>
          </p:nvPr>
        </p:nvSpPr>
        <p:spPr>
          <a:xfrm>
            <a:off x="4668120" y="267552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33" name="PlaceHolder 4"/>
          <p:cNvSpPr>
            <a:spLocks noGrp="1"/>
          </p:cNvSpPr>
          <p:nvPr>
            <p:ph type="body"/>
          </p:nvPr>
        </p:nvSpPr>
        <p:spPr>
          <a:xfrm>
            <a:off x="4668120" y="447768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338400"/>
            <a:ext cx="8229240" cy="1252440"/>
          </a:xfrm>
          <a:prstGeom prst="rect">
            <a:avLst/>
          </a:prstGeom>
        </p:spPr>
        <p:txBody>
          <a:bodyPr lIns="0" rIns="0" tIns="0" bIns="0" anchor="ctr"/>
          <a:p>
            <a:endParaRPr b="0" lang="nl-NL" sz="1800" spc="-1" strike="noStrike">
              <a:solidFill>
                <a:srgbClr val="000000"/>
              </a:solidFill>
              <a:uFill>
                <a:solidFill>
                  <a:srgbClr val="ffffff"/>
                </a:solidFill>
              </a:uFill>
              <a:latin typeface="Candara"/>
            </a:endParaRPr>
          </a:p>
        </p:txBody>
      </p:sp>
      <p:sp>
        <p:nvSpPr>
          <p:cNvPr id="35" name="PlaceHolder 2"/>
          <p:cNvSpPr>
            <a:spLocks noGrp="1"/>
          </p:cNvSpPr>
          <p:nvPr>
            <p:ph type="body"/>
          </p:nvPr>
        </p:nvSpPr>
        <p:spPr>
          <a:xfrm>
            <a:off x="871920" y="267552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36" name="PlaceHolder 3"/>
          <p:cNvSpPr>
            <a:spLocks noGrp="1"/>
          </p:cNvSpPr>
          <p:nvPr>
            <p:ph type="body"/>
          </p:nvPr>
        </p:nvSpPr>
        <p:spPr>
          <a:xfrm>
            <a:off x="4668120" y="2675520"/>
            <a:ext cx="361512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
        <p:nvSpPr>
          <p:cNvPr id="37" name="PlaceHolder 4"/>
          <p:cNvSpPr>
            <a:spLocks noGrp="1"/>
          </p:cNvSpPr>
          <p:nvPr>
            <p:ph type="body"/>
          </p:nvPr>
        </p:nvSpPr>
        <p:spPr>
          <a:xfrm>
            <a:off x="871920" y="4477680"/>
            <a:ext cx="7408080" cy="1645560"/>
          </a:xfrm>
          <a:prstGeom prst="rect">
            <a:avLst/>
          </a:prstGeom>
        </p:spPr>
        <p:txBody>
          <a:bodyPr lIns="0" rIns="0" tIns="0" bIns="0"/>
          <a:p>
            <a:endParaRPr b="0" lang="nl-NL" sz="2400" spc="-1" strike="noStrike">
              <a:solidFill>
                <a:srgbClr val="073e87"/>
              </a:solidFill>
              <a:uFill>
                <a:solidFill>
                  <a:srgbClr val="ffffff"/>
                </a:solidFill>
              </a:uFill>
              <a:latin typeface="Candar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228600" y="228600"/>
            <a:ext cx="8695440" cy="2468520"/>
          </a:xfrm>
          <a:prstGeom prst="roundRect">
            <a:avLst>
              <a:gd name="adj" fmla="val 3362"/>
            </a:avLst>
          </a:prstGeom>
          <a:gradFill>
            <a:gsLst>
              <a:gs pos="0">
                <a:schemeClr val="accent1">
                  <a:lumMod val="75000"/>
                </a:schemeClr>
              </a:gs>
              <a:gs pos="90000">
                <a:schemeClr val="accent1">
                  <a:lumMod val="60000"/>
                  <a:lumOff val="40000"/>
                </a:schemeClr>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a:off x="6047280" y="1824480"/>
            <a:ext cx="2876040" cy="713520"/>
          </a:xfrm>
          <a:custGeom>
            <a:avLst/>
            <a:gdLst/>
            <a:ah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360">
            <a:noFill/>
          </a:ln>
        </p:spPr>
        <p:style>
          <a:lnRef idx="0"/>
          <a:fillRef idx="0"/>
          <a:effectRef idx="0"/>
          <a:fontRef idx="minor"/>
        </p:style>
      </p:sp>
      <p:sp>
        <p:nvSpPr>
          <p:cNvPr id="2" name="CustomShape 3"/>
          <p:cNvSpPr/>
          <p:nvPr/>
        </p:nvSpPr>
        <p:spPr>
          <a:xfrm>
            <a:off x="2619360" y="1696320"/>
            <a:ext cx="5544000" cy="849600"/>
          </a:xfrm>
          <a:custGeom>
            <a:avLst/>
            <a:gdLst/>
            <a:ah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360">
            <a:noFill/>
          </a:ln>
        </p:spPr>
        <p:style>
          <a:lnRef idx="0"/>
          <a:fillRef idx="0"/>
          <a:effectRef idx="0"/>
          <a:fontRef idx="minor"/>
        </p:style>
      </p:sp>
      <p:sp>
        <p:nvSpPr>
          <p:cNvPr id="3" name="CustomShape 4"/>
          <p:cNvSpPr/>
          <p:nvPr/>
        </p:nvSpPr>
        <p:spPr>
          <a:xfrm>
            <a:off x="2828880" y="1708560"/>
            <a:ext cx="5467680" cy="774000"/>
          </a:xfrm>
          <a:custGeom>
            <a:avLst/>
            <a:gdLst/>
            <a:ah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fillRef idx="0"/>
          <a:effectRef idx="0"/>
          <a:fontRef idx="minor"/>
        </p:style>
      </p:sp>
      <p:sp>
        <p:nvSpPr>
          <p:cNvPr id="4" name="CustomShape 5"/>
          <p:cNvSpPr/>
          <p:nvPr/>
        </p:nvSpPr>
        <p:spPr>
          <a:xfrm>
            <a:off x="5609520" y="1694880"/>
            <a:ext cx="3307680" cy="651240"/>
          </a:xfrm>
          <a:custGeom>
            <a:avLst/>
            <a:gdLst/>
            <a:ah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fillRef idx="0"/>
          <a:effectRef idx="0"/>
          <a:fontRef idx="minor"/>
        </p:style>
      </p:sp>
      <p:sp>
        <p:nvSpPr>
          <p:cNvPr id="5" name="CustomShape 6"/>
          <p:cNvSpPr/>
          <p:nvPr/>
        </p:nvSpPr>
        <p:spPr>
          <a:xfrm>
            <a:off x="211680" y="1679400"/>
            <a:ext cx="8723160" cy="1329480"/>
          </a:xfrm>
          <a:custGeom>
            <a:avLst/>
            <a:gdLst/>
            <a:ah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rgbClr val="ffffff"/>
          </a:solidFill>
          <a:ln w="9360">
            <a:noFill/>
          </a:ln>
        </p:spPr>
        <p:style>
          <a:lnRef idx="0"/>
          <a:fillRef idx="0"/>
          <a:effectRef idx="0"/>
          <a:fontRef idx="minor"/>
        </p:style>
      </p:sp>
      <p:sp>
        <p:nvSpPr>
          <p:cNvPr id="6" name="CustomShape 7"/>
          <p:cNvSpPr/>
          <p:nvPr/>
        </p:nvSpPr>
        <p:spPr>
          <a:xfrm>
            <a:off x="228600" y="228600"/>
            <a:ext cx="8695440" cy="6034680"/>
          </a:xfrm>
          <a:prstGeom prst="roundRect">
            <a:avLst>
              <a:gd name="adj" fmla="val 1272"/>
            </a:avLst>
          </a:prstGeom>
          <a:gradFill>
            <a:gsLst>
              <a:gs pos="0">
                <a:schemeClr val="accent1">
                  <a:lumMod val="75000"/>
                </a:schemeClr>
              </a:gs>
              <a:gs pos="100000">
                <a:schemeClr val="accent1">
                  <a:lumMod val="60000"/>
                  <a:lumOff val="40000"/>
                </a:scheme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7" name="CustomShape 8"/>
          <p:cNvSpPr/>
          <p:nvPr/>
        </p:nvSpPr>
        <p:spPr>
          <a:xfrm>
            <a:off x="6054840" y="5499360"/>
            <a:ext cx="2879640" cy="714600"/>
          </a:xfrm>
          <a:custGeom>
            <a:avLst/>
            <a:gdLst/>
            <a:ah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360">
            <a:noFill/>
          </a:ln>
        </p:spPr>
        <p:style>
          <a:lnRef idx="0"/>
          <a:fillRef idx="0"/>
          <a:effectRef idx="0"/>
          <a:fontRef idx="minor"/>
        </p:style>
      </p:sp>
      <p:sp>
        <p:nvSpPr>
          <p:cNvPr id="8" name="CustomShape 9"/>
          <p:cNvSpPr/>
          <p:nvPr/>
        </p:nvSpPr>
        <p:spPr>
          <a:xfrm>
            <a:off x="2622240" y="5370840"/>
            <a:ext cx="5551200" cy="851040"/>
          </a:xfrm>
          <a:custGeom>
            <a:avLst/>
            <a:gdLst/>
            <a:ah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360">
            <a:noFill/>
          </a:ln>
        </p:spPr>
        <p:style>
          <a:lnRef idx="0"/>
          <a:fillRef idx="0"/>
          <a:effectRef idx="0"/>
          <a:fontRef idx="minor"/>
        </p:style>
      </p:sp>
      <p:sp>
        <p:nvSpPr>
          <p:cNvPr id="9" name="CustomShape 10"/>
          <p:cNvSpPr/>
          <p:nvPr/>
        </p:nvSpPr>
        <p:spPr>
          <a:xfrm>
            <a:off x="2832120" y="5383080"/>
            <a:ext cx="5474520" cy="775080"/>
          </a:xfrm>
          <a:custGeom>
            <a:avLst/>
            <a:gdLst/>
            <a:ah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fillRef idx="0"/>
          <a:effectRef idx="0"/>
          <a:fontRef idx="minor"/>
        </p:style>
      </p:sp>
      <p:sp>
        <p:nvSpPr>
          <p:cNvPr id="10" name="CustomShape 11"/>
          <p:cNvSpPr/>
          <p:nvPr/>
        </p:nvSpPr>
        <p:spPr>
          <a:xfrm>
            <a:off x="5616360" y="5369760"/>
            <a:ext cx="3312000" cy="651960"/>
          </a:xfrm>
          <a:custGeom>
            <a:avLst/>
            <a:gdLst/>
            <a:ah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fillRef idx="0"/>
          <a:effectRef idx="0"/>
          <a:fontRef idx="minor"/>
        </p:style>
      </p:sp>
      <p:sp>
        <p:nvSpPr>
          <p:cNvPr id="11" name="CustomShape 12"/>
          <p:cNvSpPr/>
          <p:nvPr/>
        </p:nvSpPr>
        <p:spPr>
          <a:xfrm>
            <a:off x="211680" y="5353920"/>
            <a:ext cx="8723160" cy="1331280"/>
          </a:xfrm>
          <a:custGeom>
            <a:avLst/>
            <a:gdLst/>
            <a:ah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rgbClr val="ffffff"/>
          </a:solidFill>
          <a:ln w="9360">
            <a:noFill/>
          </a:ln>
        </p:spPr>
        <p:style>
          <a:lnRef idx="0"/>
          <a:fillRef idx="0"/>
          <a:effectRef idx="0"/>
          <a:fontRef idx="minor"/>
        </p:style>
      </p:sp>
      <p:sp>
        <p:nvSpPr>
          <p:cNvPr id="12" name="PlaceHolder 13"/>
          <p:cNvSpPr>
            <a:spLocks noGrp="1"/>
          </p:cNvSpPr>
          <p:nvPr>
            <p:ph type="title"/>
          </p:nvPr>
        </p:nvSpPr>
        <p:spPr>
          <a:xfrm>
            <a:off x="685800" y="1600200"/>
            <a:ext cx="7772040" cy="1779840"/>
          </a:xfrm>
          <a:prstGeom prst="rect">
            <a:avLst/>
          </a:prstGeom>
        </p:spPr>
        <p:txBody>
          <a:bodyPr anchor="b"/>
          <a:p>
            <a:pPr algn="ctr">
              <a:lnSpc>
                <a:spcPct val="100000"/>
              </a:lnSpc>
            </a:pPr>
            <a:r>
              <a:rPr b="0" lang="nl-NL" sz="4400" spc="-1" strike="noStrike">
                <a:solidFill>
                  <a:srgbClr val="ffffff"/>
                </a:solidFill>
                <a:uFill>
                  <a:solidFill>
                    <a:srgbClr val="ffffff"/>
                  </a:solidFill>
                </a:uFill>
                <a:latin typeface="Candara"/>
              </a:rPr>
              <a:t>Klik om de stijl te bewerken</a:t>
            </a:r>
            <a:endParaRPr b="0" lang="nl-NL" sz="1800" spc="-1" strike="noStrike">
              <a:solidFill>
                <a:srgbClr val="000000"/>
              </a:solidFill>
              <a:uFill>
                <a:solidFill>
                  <a:srgbClr val="ffffff"/>
                </a:solidFill>
              </a:uFill>
              <a:latin typeface="Candara"/>
            </a:endParaRPr>
          </a:p>
        </p:txBody>
      </p:sp>
      <p:sp>
        <p:nvSpPr>
          <p:cNvPr id="13" name="PlaceHolder 14"/>
          <p:cNvSpPr>
            <a:spLocks noGrp="1"/>
          </p:cNvSpPr>
          <p:nvPr>
            <p:ph type="dt"/>
          </p:nvPr>
        </p:nvSpPr>
        <p:spPr>
          <a:xfrm>
            <a:off x="5163840" y="6250320"/>
            <a:ext cx="3786480" cy="364680"/>
          </a:xfrm>
          <a:prstGeom prst="rect">
            <a:avLst/>
          </a:prstGeom>
        </p:spPr>
        <p:txBody>
          <a:bodyPr anchor="ctr"/>
          <a:p>
            <a:pPr algn="r">
              <a:lnSpc>
                <a:spcPct val="100000"/>
              </a:lnSpc>
            </a:pPr>
            <a:fld id="{93E3D124-BDDB-4C09-A021-22DEF8775423}" type="datetime">
              <a:rPr b="0" lang="nl-NL" sz="1000" spc="-1" strike="noStrike">
                <a:solidFill>
                  <a:srgbClr val="073e87"/>
                </a:solidFill>
                <a:uFill>
                  <a:solidFill>
                    <a:srgbClr val="ffffff"/>
                  </a:solidFill>
                </a:uFill>
                <a:latin typeface="Candara"/>
              </a:rPr>
              <a:t>10-01-18</a:t>
            </a:fld>
            <a:endParaRPr b="0" lang="nl-NL" sz="1400" spc="-1" strike="noStrike">
              <a:solidFill>
                <a:srgbClr val="000000"/>
              </a:solidFill>
              <a:uFill>
                <a:solidFill>
                  <a:srgbClr val="ffffff"/>
                </a:solidFill>
              </a:uFill>
              <a:latin typeface="Times New Roman"/>
            </a:endParaRPr>
          </a:p>
        </p:txBody>
      </p:sp>
      <p:sp>
        <p:nvSpPr>
          <p:cNvPr id="14" name="PlaceHolder 15"/>
          <p:cNvSpPr>
            <a:spLocks noGrp="1"/>
          </p:cNvSpPr>
          <p:nvPr>
            <p:ph type="ftr"/>
          </p:nvPr>
        </p:nvSpPr>
        <p:spPr>
          <a:xfrm>
            <a:off x="193680" y="6250320"/>
            <a:ext cx="3786480" cy="364680"/>
          </a:xfrm>
          <a:prstGeom prst="rect">
            <a:avLst/>
          </a:prstGeom>
        </p:spPr>
        <p:txBody>
          <a:bodyPr anchor="ctr"/>
          <a:p>
            <a:endParaRPr b="0" lang="nl-NL" sz="2400" spc="-1" strike="noStrike">
              <a:solidFill>
                <a:srgbClr val="000000"/>
              </a:solidFill>
              <a:uFill>
                <a:solidFill>
                  <a:srgbClr val="ffffff"/>
                </a:solidFill>
              </a:uFill>
              <a:latin typeface="Times New Roman"/>
            </a:endParaRPr>
          </a:p>
        </p:txBody>
      </p:sp>
      <p:sp>
        <p:nvSpPr>
          <p:cNvPr id="15" name="PlaceHolder 16"/>
          <p:cNvSpPr>
            <a:spLocks noGrp="1"/>
          </p:cNvSpPr>
          <p:nvPr>
            <p:ph type="sldNum"/>
          </p:nvPr>
        </p:nvSpPr>
        <p:spPr>
          <a:xfrm>
            <a:off x="3990960" y="6250320"/>
            <a:ext cx="1161360" cy="364680"/>
          </a:xfrm>
          <a:prstGeom prst="rect">
            <a:avLst/>
          </a:prstGeom>
        </p:spPr>
        <p:txBody>
          <a:bodyPr anchor="ctr"/>
          <a:p>
            <a:pPr algn="ctr">
              <a:lnSpc>
                <a:spcPct val="100000"/>
              </a:lnSpc>
            </a:pPr>
            <a:fld id="{73AF7212-1B7A-4293-A2CD-4E6FA151063F}" type="slidenum">
              <a:rPr b="0" lang="nl-NL" sz="1000" spc="-1" strike="noStrike">
                <a:solidFill>
                  <a:srgbClr val="073e87"/>
                </a:solidFill>
                <a:uFill>
                  <a:solidFill>
                    <a:srgbClr val="ffffff"/>
                  </a:solidFill>
                </a:uFill>
                <a:latin typeface="Candara"/>
              </a:rPr>
              <a:t>&lt;getal&gt;</a:t>
            </a:fld>
            <a:endParaRPr b="0" lang="nl-NL" sz="1400" spc="-1" strike="noStrike">
              <a:solidFill>
                <a:srgbClr val="000000"/>
              </a:solidFill>
              <a:uFill>
                <a:solidFill>
                  <a:srgbClr val="ffffff"/>
                </a:solidFill>
              </a:uFill>
              <a:latin typeface="Times New Roman"/>
            </a:endParaRPr>
          </a:p>
        </p:txBody>
      </p:sp>
      <p:sp>
        <p:nvSpPr>
          <p:cNvPr id="16" name="PlaceHolder 17"/>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nl-NL" sz="2400" spc="-1" strike="noStrike">
                <a:solidFill>
                  <a:srgbClr val="073e87"/>
                </a:solidFill>
                <a:uFill>
                  <a:solidFill>
                    <a:srgbClr val="ffffff"/>
                  </a:solidFill>
                </a:uFill>
                <a:latin typeface="Candara"/>
              </a:rPr>
              <a:t>Klik om de opmaak van de overzichtstekst te bewerken</a:t>
            </a:r>
            <a:endParaRPr b="0" lang="nl-NL" sz="2400" spc="-1" strike="noStrike">
              <a:solidFill>
                <a:srgbClr val="073e87"/>
              </a:solidFill>
              <a:uFill>
                <a:solidFill>
                  <a:srgbClr val="ffffff"/>
                </a:solidFill>
              </a:uFill>
              <a:latin typeface="Candara"/>
            </a:endParaRPr>
          </a:p>
          <a:p>
            <a:pPr lvl="1" marL="864000" indent="-324000">
              <a:buClr>
                <a:srgbClr val="000000"/>
              </a:buClr>
              <a:buSzPct val="75000"/>
              <a:buFont typeface="Symbol" charset="2"/>
              <a:buChar char=""/>
            </a:pPr>
            <a:r>
              <a:rPr b="0" lang="nl-NL" sz="2000" spc="-1" strike="noStrike">
                <a:solidFill>
                  <a:srgbClr val="073e87"/>
                </a:solidFill>
                <a:uFill>
                  <a:solidFill>
                    <a:srgbClr val="ffffff"/>
                  </a:solidFill>
                </a:uFill>
                <a:latin typeface="Candara"/>
              </a:rPr>
              <a:t>Tweede overzichtsniveau</a:t>
            </a:r>
            <a:endParaRPr b="0" lang="nl-NL" sz="2000" spc="-1" strike="noStrike">
              <a:solidFill>
                <a:srgbClr val="073e87"/>
              </a:solidFill>
              <a:uFill>
                <a:solidFill>
                  <a:srgbClr val="ffffff"/>
                </a:solidFill>
              </a:uFill>
              <a:latin typeface="Candara"/>
            </a:endParaRPr>
          </a:p>
          <a:p>
            <a:pPr lvl="2" marL="1296000" indent="-288000">
              <a:buClr>
                <a:srgbClr val="000000"/>
              </a:buClr>
              <a:buSzPct val="45000"/>
              <a:buFont typeface="Wingdings" charset="2"/>
              <a:buChar char=""/>
            </a:pPr>
            <a:r>
              <a:rPr b="0" lang="nl-NL" sz="1800" spc="-1" strike="noStrike">
                <a:solidFill>
                  <a:srgbClr val="073e87"/>
                </a:solidFill>
                <a:uFill>
                  <a:solidFill>
                    <a:srgbClr val="ffffff"/>
                  </a:solidFill>
                </a:uFill>
                <a:latin typeface="Candara"/>
              </a:rPr>
              <a:t>Derde overzichtsniveau</a:t>
            </a:r>
            <a:endParaRPr b="0" lang="nl-NL" sz="1800" spc="-1" strike="noStrike">
              <a:solidFill>
                <a:srgbClr val="073e87"/>
              </a:solidFill>
              <a:uFill>
                <a:solidFill>
                  <a:srgbClr val="ffffff"/>
                </a:solidFill>
              </a:uFill>
              <a:latin typeface="Candara"/>
            </a:endParaRPr>
          </a:p>
          <a:p>
            <a:pPr lvl="3" marL="1728000" indent="-216000">
              <a:buClr>
                <a:srgbClr val="000000"/>
              </a:buClr>
              <a:buSzPct val="75000"/>
              <a:buFont typeface="Symbol" charset="2"/>
              <a:buChar char=""/>
            </a:pPr>
            <a:r>
              <a:rPr b="0" lang="nl-NL" sz="1600" spc="-1" strike="noStrike">
                <a:solidFill>
                  <a:srgbClr val="073e87"/>
                </a:solidFill>
                <a:uFill>
                  <a:solidFill>
                    <a:srgbClr val="ffffff"/>
                  </a:solidFill>
                </a:uFill>
                <a:latin typeface="Candara"/>
              </a:rPr>
              <a:t>Vierde overzichtsniveau</a:t>
            </a:r>
            <a:endParaRPr b="0" lang="nl-NL" sz="1600" spc="-1" strike="noStrike">
              <a:solidFill>
                <a:srgbClr val="073e87"/>
              </a:solidFill>
              <a:uFill>
                <a:solidFill>
                  <a:srgbClr val="ffffff"/>
                </a:solidFill>
              </a:uFill>
              <a:latin typeface="Candara"/>
            </a:endParaRPr>
          </a:p>
          <a:p>
            <a:pPr lvl="4" marL="2160000" indent="-216000">
              <a:buClr>
                <a:srgbClr val="000000"/>
              </a:buClr>
              <a:buSzPct val="45000"/>
              <a:buFont typeface="Wingdings" charset="2"/>
              <a:buChar char=""/>
            </a:pPr>
            <a:r>
              <a:rPr b="0" lang="nl-NL" sz="2000" spc="-1" strike="noStrike">
                <a:solidFill>
                  <a:srgbClr val="073e87"/>
                </a:solidFill>
                <a:uFill>
                  <a:solidFill>
                    <a:srgbClr val="ffffff"/>
                  </a:solidFill>
                </a:uFill>
                <a:latin typeface="Candara"/>
              </a:rPr>
              <a:t>Vijfde overzichtsniveau</a:t>
            </a:r>
            <a:endParaRPr b="0" lang="nl-NL" sz="2000" spc="-1" strike="noStrike">
              <a:solidFill>
                <a:srgbClr val="073e87"/>
              </a:solidFill>
              <a:uFill>
                <a:solidFill>
                  <a:srgbClr val="ffffff"/>
                </a:solidFill>
              </a:uFill>
              <a:latin typeface="Candara"/>
            </a:endParaRPr>
          </a:p>
          <a:p>
            <a:pPr lvl="5" marL="2592000" indent="-216000">
              <a:buClr>
                <a:srgbClr val="000000"/>
              </a:buClr>
              <a:buSzPct val="45000"/>
              <a:buFont typeface="Wingdings" charset="2"/>
              <a:buChar char=""/>
            </a:pPr>
            <a:r>
              <a:rPr b="0" lang="nl-NL" sz="2000" spc="-1" strike="noStrike">
                <a:solidFill>
                  <a:srgbClr val="073e87"/>
                </a:solidFill>
                <a:uFill>
                  <a:solidFill>
                    <a:srgbClr val="ffffff"/>
                  </a:solidFill>
                </a:uFill>
                <a:latin typeface="Candara"/>
              </a:rPr>
              <a:t>Zesde overzichtsniveau</a:t>
            </a:r>
            <a:endParaRPr b="0" lang="nl-NL" sz="2000" spc="-1" strike="noStrike">
              <a:solidFill>
                <a:srgbClr val="073e87"/>
              </a:solidFill>
              <a:uFill>
                <a:solidFill>
                  <a:srgbClr val="ffffff"/>
                </a:solidFill>
              </a:uFill>
              <a:latin typeface="Candara"/>
            </a:endParaRPr>
          </a:p>
          <a:p>
            <a:pPr lvl="6" marL="3024000" indent="-216000">
              <a:buClr>
                <a:srgbClr val="000000"/>
              </a:buClr>
              <a:buSzPct val="45000"/>
              <a:buFont typeface="Wingdings" charset="2"/>
              <a:buChar char=""/>
            </a:pPr>
            <a:r>
              <a:rPr b="0" lang="nl-NL" sz="2000" spc="-1" strike="noStrike">
                <a:solidFill>
                  <a:srgbClr val="073e87"/>
                </a:solidFill>
                <a:uFill>
                  <a:solidFill>
                    <a:srgbClr val="ffffff"/>
                  </a:solidFill>
                </a:uFill>
                <a:latin typeface="Candara"/>
              </a:rPr>
              <a:t>Zevende overzichtsniveau</a:t>
            </a:r>
            <a:endParaRPr b="0" lang="nl-NL" sz="2000" spc="-1" strike="noStrike">
              <a:solidFill>
                <a:srgbClr val="073e87"/>
              </a:solidFill>
              <a:uFill>
                <a:solidFill>
                  <a:srgbClr val="ffffff"/>
                </a:solidFill>
              </a:uFill>
              <a:latin typeface="Candara"/>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CustomShape 1"/>
          <p:cNvSpPr/>
          <p:nvPr/>
        </p:nvSpPr>
        <p:spPr>
          <a:xfrm>
            <a:off x="228600" y="228600"/>
            <a:ext cx="8695440" cy="2468520"/>
          </a:xfrm>
          <a:prstGeom prst="roundRect">
            <a:avLst>
              <a:gd name="adj" fmla="val 3362"/>
            </a:avLst>
          </a:prstGeom>
          <a:gradFill>
            <a:gsLst>
              <a:gs pos="0">
                <a:schemeClr val="accent1">
                  <a:lumMod val="75000"/>
                </a:schemeClr>
              </a:gs>
              <a:gs pos="90000">
                <a:schemeClr val="accent1">
                  <a:lumMod val="60000"/>
                  <a:lumOff val="40000"/>
                </a:schemeClr>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52" name="CustomShape 2"/>
          <p:cNvSpPr/>
          <p:nvPr/>
        </p:nvSpPr>
        <p:spPr>
          <a:xfrm>
            <a:off x="6047280" y="1824480"/>
            <a:ext cx="2876040" cy="713520"/>
          </a:xfrm>
          <a:custGeom>
            <a:avLst/>
            <a:gdLst/>
            <a:ah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360">
            <a:noFill/>
          </a:ln>
        </p:spPr>
        <p:style>
          <a:lnRef idx="0"/>
          <a:fillRef idx="0"/>
          <a:effectRef idx="0"/>
          <a:fontRef idx="minor"/>
        </p:style>
      </p:sp>
      <p:sp>
        <p:nvSpPr>
          <p:cNvPr id="53" name="CustomShape 3"/>
          <p:cNvSpPr/>
          <p:nvPr/>
        </p:nvSpPr>
        <p:spPr>
          <a:xfrm>
            <a:off x="2619360" y="1696320"/>
            <a:ext cx="5544000" cy="849600"/>
          </a:xfrm>
          <a:custGeom>
            <a:avLst/>
            <a:gdLst/>
            <a:ah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360">
            <a:noFill/>
          </a:ln>
        </p:spPr>
        <p:style>
          <a:lnRef idx="0"/>
          <a:fillRef idx="0"/>
          <a:effectRef idx="0"/>
          <a:fontRef idx="minor"/>
        </p:style>
      </p:sp>
      <p:sp>
        <p:nvSpPr>
          <p:cNvPr id="54" name="CustomShape 4"/>
          <p:cNvSpPr/>
          <p:nvPr/>
        </p:nvSpPr>
        <p:spPr>
          <a:xfrm>
            <a:off x="2828880" y="1708560"/>
            <a:ext cx="5467680" cy="774000"/>
          </a:xfrm>
          <a:custGeom>
            <a:avLst/>
            <a:gdLst/>
            <a:ah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fillRef idx="0"/>
          <a:effectRef idx="0"/>
          <a:fontRef idx="minor"/>
        </p:style>
      </p:sp>
      <p:sp>
        <p:nvSpPr>
          <p:cNvPr id="55" name="CustomShape 5"/>
          <p:cNvSpPr/>
          <p:nvPr/>
        </p:nvSpPr>
        <p:spPr>
          <a:xfrm>
            <a:off x="5609520" y="1694880"/>
            <a:ext cx="3307680" cy="651240"/>
          </a:xfrm>
          <a:custGeom>
            <a:avLst/>
            <a:gdLst/>
            <a:ah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fillRef idx="0"/>
          <a:effectRef idx="0"/>
          <a:fontRef idx="minor"/>
        </p:style>
      </p:sp>
      <p:sp>
        <p:nvSpPr>
          <p:cNvPr id="56" name="CustomShape 6"/>
          <p:cNvSpPr/>
          <p:nvPr/>
        </p:nvSpPr>
        <p:spPr>
          <a:xfrm>
            <a:off x="211680" y="1679400"/>
            <a:ext cx="8723160" cy="1329480"/>
          </a:xfrm>
          <a:custGeom>
            <a:avLst/>
            <a:gdLst/>
            <a:ah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rgbClr val="ffffff"/>
          </a:solidFill>
          <a:ln w="9360">
            <a:noFill/>
          </a:ln>
        </p:spPr>
        <p:style>
          <a:lnRef idx="0"/>
          <a:fillRef idx="0"/>
          <a:effectRef idx="0"/>
          <a:fontRef idx="minor"/>
        </p:style>
      </p:sp>
      <p:sp>
        <p:nvSpPr>
          <p:cNvPr id="57" name="PlaceHolder 7"/>
          <p:cNvSpPr>
            <a:spLocks noGrp="1"/>
          </p:cNvSpPr>
          <p:nvPr>
            <p:ph type="body"/>
          </p:nvPr>
        </p:nvSpPr>
        <p:spPr>
          <a:xfrm>
            <a:off x="871920" y="2675520"/>
            <a:ext cx="7408080" cy="3450240"/>
          </a:xfrm>
          <a:prstGeom prst="rect">
            <a:avLst/>
          </a:prstGeom>
        </p:spPr>
        <p:txBody>
          <a:bodyPr/>
          <a:p>
            <a:pPr marL="432000" indent="-324000">
              <a:buClr>
                <a:srgbClr val="000000"/>
              </a:buClr>
              <a:buSzPct val="45000"/>
              <a:buFont typeface="Wingdings" charset="2"/>
              <a:buChar char=""/>
            </a:pPr>
            <a:r>
              <a:rPr b="0" lang="nl-NL" sz="2400" spc="-1" strike="noStrike">
                <a:solidFill>
                  <a:srgbClr val="073e87"/>
                </a:solidFill>
                <a:uFill>
                  <a:solidFill>
                    <a:srgbClr val="ffffff"/>
                  </a:solidFill>
                </a:uFill>
                <a:latin typeface="Candara"/>
              </a:rPr>
              <a:t>Klik om de opmaak van de overzichtstekst te bewerken</a:t>
            </a:r>
            <a:endParaRPr b="0" lang="nl-NL" sz="2400" spc="-1" strike="noStrike">
              <a:solidFill>
                <a:srgbClr val="073e87"/>
              </a:solidFill>
              <a:uFill>
                <a:solidFill>
                  <a:srgbClr val="ffffff"/>
                </a:solidFill>
              </a:uFill>
              <a:latin typeface="Candara"/>
            </a:endParaRPr>
          </a:p>
          <a:p>
            <a:pPr lvl="1" marL="864000" indent="-324000">
              <a:buClr>
                <a:srgbClr val="000000"/>
              </a:buClr>
              <a:buSzPct val="75000"/>
              <a:buFont typeface="Symbol" charset="2"/>
              <a:buChar char=""/>
            </a:pPr>
            <a:r>
              <a:rPr b="0" lang="nl-NL" sz="2400" spc="-1" strike="noStrike">
                <a:solidFill>
                  <a:srgbClr val="073e87"/>
                </a:solidFill>
                <a:uFill>
                  <a:solidFill>
                    <a:srgbClr val="ffffff"/>
                  </a:solidFill>
                </a:uFill>
                <a:latin typeface="Candara"/>
              </a:rPr>
              <a:t>Tweede overzichtsniveau</a:t>
            </a:r>
            <a:endParaRPr b="0" lang="nl-NL" sz="2400" spc="-1" strike="noStrike">
              <a:solidFill>
                <a:srgbClr val="073e87"/>
              </a:solidFill>
              <a:uFill>
                <a:solidFill>
                  <a:srgbClr val="ffffff"/>
                </a:solidFill>
              </a:uFill>
              <a:latin typeface="Candara"/>
            </a:endParaRPr>
          </a:p>
          <a:p>
            <a:pPr lvl="2" marL="1296000" indent="-288000">
              <a:buClr>
                <a:srgbClr val="000000"/>
              </a:buClr>
              <a:buSzPct val="45000"/>
              <a:buFont typeface="Wingdings" charset="2"/>
              <a:buChar char=""/>
            </a:pPr>
            <a:r>
              <a:rPr b="0" lang="nl-NL" sz="2400" spc="-1" strike="noStrike">
                <a:solidFill>
                  <a:srgbClr val="073e87"/>
                </a:solidFill>
                <a:uFill>
                  <a:solidFill>
                    <a:srgbClr val="ffffff"/>
                  </a:solidFill>
                </a:uFill>
                <a:latin typeface="Candara"/>
              </a:rPr>
              <a:t>Derde overzichtsniveau</a:t>
            </a:r>
            <a:endParaRPr b="0" lang="nl-NL" sz="2400" spc="-1" strike="noStrike">
              <a:solidFill>
                <a:srgbClr val="073e87"/>
              </a:solidFill>
              <a:uFill>
                <a:solidFill>
                  <a:srgbClr val="ffffff"/>
                </a:solidFill>
              </a:uFill>
              <a:latin typeface="Candara"/>
            </a:endParaRPr>
          </a:p>
          <a:p>
            <a:pPr lvl="3" marL="1728000" indent="-216000">
              <a:buClr>
                <a:srgbClr val="000000"/>
              </a:buClr>
              <a:buSzPct val="75000"/>
              <a:buFont typeface="Symbol" charset="2"/>
              <a:buChar char=""/>
            </a:pPr>
            <a:r>
              <a:rPr b="0" lang="nl-NL" sz="2400" spc="-1" strike="noStrike">
                <a:solidFill>
                  <a:srgbClr val="073e87"/>
                </a:solidFill>
                <a:uFill>
                  <a:solidFill>
                    <a:srgbClr val="ffffff"/>
                  </a:solidFill>
                </a:uFill>
                <a:latin typeface="Candara"/>
              </a:rPr>
              <a:t>Vierde overzichtsniveau</a:t>
            </a:r>
            <a:endParaRPr b="0" lang="nl-NL" sz="2400" spc="-1" strike="noStrike">
              <a:solidFill>
                <a:srgbClr val="073e87"/>
              </a:solidFill>
              <a:uFill>
                <a:solidFill>
                  <a:srgbClr val="ffffff"/>
                </a:solidFill>
              </a:uFill>
              <a:latin typeface="Candara"/>
            </a:endParaRPr>
          </a:p>
          <a:p>
            <a:pPr lvl="4" marL="2160000" indent="-216000">
              <a:buClr>
                <a:srgbClr val="000000"/>
              </a:buClr>
              <a:buSzPct val="45000"/>
              <a:buFont typeface="Wingdings" charset="2"/>
              <a:buChar char=""/>
            </a:pPr>
            <a:r>
              <a:rPr b="0" lang="nl-NL" sz="2400" spc="-1" strike="noStrike">
                <a:solidFill>
                  <a:srgbClr val="073e87"/>
                </a:solidFill>
                <a:uFill>
                  <a:solidFill>
                    <a:srgbClr val="ffffff"/>
                  </a:solidFill>
                </a:uFill>
                <a:latin typeface="Candara"/>
              </a:rPr>
              <a:t>Vijfde overzichtsniveau</a:t>
            </a:r>
            <a:endParaRPr b="0" lang="nl-NL" sz="2400" spc="-1" strike="noStrike">
              <a:solidFill>
                <a:srgbClr val="073e87"/>
              </a:solidFill>
              <a:uFill>
                <a:solidFill>
                  <a:srgbClr val="ffffff"/>
                </a:solidFill>
              </a:uFill>
              <a:latin typeface="Candara"/>
            </a:endParaRPr>
          </a:p>
          <a:p>
            <a:pPr lvl="5" marL="2592000" indent="-216000">
              <a:buClr>
                <a:srgbClr val="000000"/>
              </a:buClr>
              <a:buSzPct val="45000"/>
              <a:buFont typeface="Wingdings" charset="2"/>
              <a:buChar char=""/>
            </a:pPr>
            <a:r>
              <a:rPr b="0" lang="nl-NL" sz="2400" spc="-1" strike="noStrike">
                <a:solidFill>
                  <a:srgbClr val="073e87"/>
                </a:solidFill>
                <a:uFill>
                  <a:solidFill>
                    <a:srgbClr val="ffffff"/>
                  </a:solidFill>
                </a:uFill>
                <a:latin typeface="Candara"/>
              </a:rPr>
              <a:t>Zesde overzichtsniveau</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Zevende overzichtsniveauKlik om de modelstijlen te bewerken</a:t>
            </a:r>
            <a:endParaRPr b="0" lang="nl-NL" sz="2400" spc="-1" strike="noStrike">
              <a:solidFill>
                <a:srgbClr val="073e87"/>
              </a:solidFill>
              <a:uFill>
                <a:solidFill>
                  <a:srgbClr val="ffffff"/>
                </a:solidFill>
              </a:uFill>
              <a:latin typeface="Candara"/>
            </a:endParaRPr>
          </a:p>
          <a:p>
            <a:pPr lvl="1" marL="576360" indent="-273960">
              <a:lnSpc>
                <a:spcPct val="100000"/>
              </a:lnSpc>
              <a:buClr>
                <a:srgbClr val="31b6fd"/>
              </a:buClr>
              <a:buFont typeface="Symbol"/>
              <a:buChar char=""/>
            </a:pPr>
            <a:r>
              <a:rPr b="0" lang="nl-NL" sz="2200" spc="-1" strike="noStrike">
                <a:solidFill>
                  <a:srgbClr val="073e87"/>
                </a:solidFill>
                <a:uFill>
                  <a:solidFill>
                    <a:srgbClr val="ffffff"/>
                  </a:solidFill>
                </a:uFill>
                <a:latin typeface="Candara"/>
              </a:rPr>
              <a:t>Tweede niveau</a:t>
            </a:r>
            <a:endParaRPr b="0" lang="nl-NL" sz="2400" spc="-1" strike="noStrike">
              <a:solidFill>
                <a:srgbClr val="073e87"/>
              </a:solidFill>
              <a:uFill>
                <a:solidFill>
                  <a:srgbClr val="ffffff"/>
                </a:solidFill>
              </a:uFill>
              <a:latin typeface="Candara"/>
            </a:endParaRPr>
          </a:p>
          <a:p>
            <a:pPr lvl="2" marL="855720" indent="-228240">
              <a:lnSpc>
                <a:spcPct val="100000"/>
              </a:lnSpc>
              <a:buClr>
                <a:srgbClr val="31b6fd"/>
              </a:buClr>
              <a:buFont typeface="Symbol"/>
              <a:buChar char=""/>
            </a:pPr>
            <a:r>
              <a:rPr b="0" lang="nl-NL" sz="2000" spc="-1" strike="noStrike">
                <a:solidFill>
                  <a:srgbClr val="073e87"/>
                </a:solidFill>
                <a:uFill>
                  <a:solidFill>
                    <a:srgbClr val="ffffff"/>
                  </a:solidFill>
                </a:uFill>
                <a:latin typeface="Candara"/>
              </a:rPr>
              <a:t>Derde niveau</a:t>
            </a:r>
            <a:endParaRPr b="0" lang="nl-NL" sz="2400" spc="-1" strike="noStrike">
              <a:solidFill>
                <a:srgbClr val="073e87"/>
              </a:solidFill>
              <a:uFill>
                <a:solidFill>
                  <a:srgbClr val="ffffff"/>
                </a:solidFill>
              </a:uFill>
              <a:latin typeface="Candara"/>
            </a:endParaRPr>
          </a:p>
          <a:p>
            <a:pPr lvl="3" marL="1143000" indent="-228240">
              <a:lnSpc>
                <a:spcPct val="100000"/>
              </a:lnSpc>
              <a:buClr>
                <a:srgbClr val="31b6fd"/>
              </a:buClr>
              <a:buFont typeface="Symbol"/>
              <a:buChar char=""/>
            </a:pPr>
            <a:r>
              <a:rPr b="0" lang="nl-NL" sz="1800" spc="-1" strike="noStrike">
                <a:solidFill>
                  <a:srgbClr val="073e87"/>
                </a:solidFill>
                <a:uFill>
                  <a:solidFill>
                    <a:srgbClr val="ffffff"/>
                  </a:solidFill>
                </a:uFill>
                <a:latin typeface="Candara"/>
              </a:rPr>
              <a:t>Vierde niveau</a:t>
            </a:r>
            <a:endParaRPr b="0" lang="nl-NL" sz="2400" spc="-1" strike="noStrike">
              <a:solidFill>
                <a:srgbClr val="073e87"/>
              </a:solidFill>
              <a:uFill>
                <a:solidFill>
                  <a:srgbClr val="ffffff"/>
                </a:solidFill>
              </a:uFill>
              <a:latin typeface="Candara"/>
            </a:endParaRPr>
          </a:p>
          <a:p>
            <a:pPr lvl="4" marL="1463040" indent="-228240">
              <a:lnSpc>
                <a:spcPct val="100000"/>
              </a:lnSpc>
              <a:buClr>
                <a:srgbClr val="31b6fd"/>
              </a:buClr>
              <a:buFont typeface="Symbol"/>
              <a:buChar char=""/>
            </a:pPr>
            <a:r>
              <a:rPr b="0" lang="nl-NL" sz="1600" spc="-1" strike="noStrike">
                <a:solidFill>
                  <a:srgbClr val="073e87"/>
                </a:solidFill>
                <a:uFill>
                  <a:solidFill>
                    <a:srgbClr val="ffffff"/>
                  </a:solidFill>
                </a:uFill>
                <a:latin typeface="Candara"/>
              </a:rPr>
              <a:t>Vijfde niveau</a:t>
            </a:r>
            <a:endParaRPr b="0" lang="nl-NL" sz="2400" spc="-1" strike="noStrike">
              <a:solidFill>
                <a:srgbClr val="073e87"/>
              </a:solidFill>
              <a:uFill>
                <a:solidFill>
                  <a:srgbClr val="ffffff"/>
                </a:solidFill>
              </a:uFill>
              <a:latin typeface="Candara"/>
            </a:endParaRPr>
          </a:p>
        </p:txBody>
      </p:sp>
      <p:sp>
        <p:nvSpPr>
          <p:cNvPr id="58" name="PlaceHolder 8"/>
          <p:cNvSpPr>
            <a:spLocks noGrp="1"/>
          </p:cNvSpPr>
          <p:nvPr>
            <p:ph type="dt"/>
          </p:nvPr>
        </p:nvSpPr>
        <p:spPr>
          <a:xfrm>
            <a:off x="5163840" y="6250320"/>
            <a:ext cx="3786480" cy="364680"/>
          </a:xfrm>
          <a:prstGeom prst="rect">
            <a:avLst/>
          </a:prstGeom>
        </p:spPr>
        <p:txBody>
          <a:bodyPr anchor="ctr"/>
          <a:p>
            <a:pPr algn="r">
              <a:lnSpc>
                <a:spcPct val="100000"/>
              </a:lnSpc>
            </a:pPr>
            <a:fld id="{ED3EC7EC-56A1-422A-880C-DFAEAB751196}" type="datetime">
              <a:rPr b="0" lang="nl-NL" sz="1000" spc="-1" strike="noStrike">
                <a:solidFill>
                  <a:srgbClr val="073e87"/>
                </a:solidFill>
                <a:uFill>
                  <a:solidFill>
                    <a:srgbClr val="ffffff"/>
                  </a:solidFill>
                </a:uFill>
                <a:latin typeface="Candara"/>
              </a:rPr>
              <a:t>10-01-18</a:t>
            </a:fld>
            <a:endParaRPr b="0" lang="nl-NL" sz="1400" spc="-1" strike="noStrike">
              <a:solidFill>
                <a:srgbClr val="000000"/>
              </a:solidFill>
              <a:uFill>
                <a:solidFill>
                  <a:srgbClr val="ffffff"/>
                </a:solidFill>
              </a:uFill>
              <a:latin typeface="Times New Roman"/>
            </a:endParaRPr>
          </a:p>
        </p:txBody>
      </p:sp>
      <p:sp>
        <p:nvSpPr>
          <p:cNvPr id="59" name="PlaceHolder 9"/>
          <p:cNvSpPr>
            <a:spLocks noGrp="1"/>
          </p:cNvSpPr>
          <p:nvPr>
            <p:ph type="ftr"/>
          </p:nvPr>
        </p:nvSpPr>
        <p:spPr>
          <a:xfrm>
            <a:off x="193680" y="6250320"/>
            <a:ext cx="3786480" cy="364680"/>
          </a:xfrm>
          <a:prstGeom prst="rect">
            <a:avLst/>
          </a:prstGeom>
        </p:spPr>
        <p:txBody>
          <a:bodyPr anchor="ctr"/>
          <a:p>
            <a:endParaRPr b="0" lang="nl-NL" sz="2400" spc="-1" strike="noStrike">
              <a:solidFill>
                <a:srgbClr val="000000"/>
              </a:solidFill>
              <a:uFill>
                <a:solidFill>
                  <a:srgbClr val="ffffff"/>
                </a:solidFill>
              </a:uFill>
              <a:latin typeface="Times New Roman"/>
            </a:endParaRPr>
          </a:p>
        </p:txBody>
      </p:sp>
      <p:sp>
        <p:nvSpPr>
          <p:cNvPr id="60" name="PlaceHolder 10"/>
          <p:cNvSpPr>
            <a:spLocks noGrp="1"/>
          </p:cNvSpPr>
          <p:nvPr>
            <p:ph type="sldNum"/>
          </p:nvPr>
        </p:nvSpPr>
        <p:spPr>
          <a:xfrm>
            <a:off x="3990960" y="6250320"/>
            <a:ext cx="1161360" cy="364680"/>
          </a:xfrm>
          <a:prstGeom prst="rect">
            <a:avLst/>
          </a:prstGeom>
        </p:spPr>
        <p:txBody>
          <a:bodyPr anchor="ctr"/>
          <a:p>
            <a:pPr algn="ctr">
              <a:lnSpc>
                <a:spcPct val="100000"/>
              </a:lnSpc>
            </a:pPr>
            <a:fld id="{515CD064-B75E-4A38-9BFB-10BD54228037}" type="slidenum">
              <a:rPr b="0" lang="nl-NL" sz="1000" spc="-1" strike="noStrike">
                <a:solidFill>
                  <a:srgbClr val="073e87"/>
                </a:solidFill>
                <a:uFill>
                  <a:solidFill>
                    <a:srgbClr val="ffffff"/>
                  </a:solidFill>
                </a:uFill>
                <a:latin typeface="Candara"/>
              </a:rPr>
              <a:t>&lt;getal&gt;</a:t>
            </a:fld>
            <a:endParaRPr b="0" lang="nl-NL" sz="1400" spc="-1" strike="noStrike">
              <a:solidFill>
                <a:srgbClr val="000000"/>
              </a:solidFill>
              <a:uFill>
                <a:solidFill>
                  <a:srgbClr val="ffffff"/>
                </a:solidFill>
              </a:uFill>
              <a:latin typeface="Times New Roman"/>
            </a:endParaRPr>
          </a:p>
        </p:txBody>
      </p:sp>
      <p:sp>
        <p:nvSpPr>
          <p:cNvPr id="61" name="PlaceHolder 11"/>
          <p:cNvSpPr>
            <a:spLocks noGrp="1"/>
          </p:cNvSpPr>
          <p:nvPr>
            <p:ph type="title"/>
          </p:nvPr>
        </p:nvSpPr>
        <p:spPr>
          <a:xfrm>
            <a:off x="457200" y="338400"/>
            <a:ext cx="8229240" cy="1252440"/>
          </a:xfrm>
          <a:prstGeom prst="rect">
            <a:avLst/>
          </a:prstGeom>
        </p:spPr>
        <p:txBody>
          <a:bodyPr anchor="ctr"/>
          <a:p>
            <a:pPr algn="ctr">
              <a:lnSpc>
                <a:spcPct val="100000"/>
              </a:lnSpc>
            </a:pPr>
            <a:r>
              <a:rPr b="0" lang="nl-NL" sz="4400" spc="-1" strike="noStrike">
                <a:solidFill>
                  <a:srgbClr val="ffffff"/>
                </a:solidFill>
                <a:uFill>
                  <a:solidFill>
                    <a:srgbClr val="ffffff"/>
                  </a:solidFill>
                </a:uFill>
                <a:latin typeface="Candara"/>
              </a:rPr>
              <a:t>Klik om de stijl te bewerken</a:t>
            </a:r>
            <a:endParaRPr b="0" lang="nl-NL" sz="1800" spc="-1" strike="noStrike">
              <a:solidFill>
                <a:srgbClr val="000000"/>
              </a:solidFill>
              <a:uFill>
                <a:solidFill>
                  <a:srgbClr val="ffffff"/>
                </a:solidFill>
              </a:uFill>
              <a:latin typeface="Candara"/>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1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685800" y="764640"/>
            <a:ext cx="7772040" cy="1779840"/>
          </a:xfrm>
          <a:prstGeom prst="rect">
            <a:avLst/>
          </a:prstGeom>
          <a:noFill/>
          <a:ln>
            <a:noFill/>
          </a:ln>
        </p:spPr>
        <p:txBody>
          <a:bodyPr anchor="b"/>
          <a:p>
            <a:pPr algn="ctr">
              <a:lnSpc>
                <a:spcPct val="100000"/>
              </a:lnSpc>
            </a:pPr>
            <a:r>
              <a:rPr b="1" lang="nl-NL" sz="4400" spc="-1" strike="noStrike">
                <a:solidFill>
                  <a:srgbClr val="ffffff"/>
                </a:solidFill>
                <a:uFill>
                  <a:solidFill>
                    <a:srgbClr val="ffffff"/>
                  </a:solidFill>
                </a:uFill>
                <a:latin typeface="Candara"/>
              </a:rPr>
              <a:t>Relaties en seksualiteit</a:t>
            </a:r>
            <a:endParaRPr b="0" lang="nl-NL" sz="1800" spc="-1" strike="noStrike">
              <a:solidFill>
                <a:srgbClr val="000000"/>
              </a:solidFill>
              <a:uFill>
                <a:solidFill>
                  <a:srgbClr val="ffffff"/>
                </a:solidFill>
              </a:uFill>
              <a:latin typeface="Candara"/>
            </a:endParaRPr>
          </a:p>
        </p:txBody>
      </p:sp>
      <p:sp>
        <p:nvSpPr>
          <p:cNvPr id="102" name="TextShape 2"/>
          <p:cNvSpPr txBox="1"/>
          <p:nvPr/>
        </p:nvSpPr>
        <p:spPr>
          <a:xfrm>
            <a:off x="1371600" y="2675160"/>
            <a:ext cx="6400440" cy="3417840"/>
          </a:xfrm>
          <a:prstGeom prst="rect">
            <a:avLst/>
          </a:prstGeom>
          <a:noFill/>
          <a:ln>
            <a:noFill/>
          </a:ln>
        </p:spPr>
        <p:txBody>
          <a:bodyPr/>
          <a:p>
            <a:pPr algn="ctr">
              <a:lnSpc>
                <a:spcPct val="100000"/>
              </a:lnSpc>
            </a:pPr>
            <a:endParaRPr b="0" lang="nl-NL" sz="3200" spc="-1" strike="noStrike">
              <a:solidFill>
                <a:srgbClr val="000000"/>
              </a:solidFill>
              <a:uFill>
                <a:solidFill>
                  <a:srgbClr val="ffffff"/>
                </a:solidFill>
              </a:uFill>
              <a:latin typeface="Arial"/>
            </a:endParaRPr>
          </a:p>
          <a:p>
            <a:pPr algn="ctr">
              <a:lnSpc>
                <a:spcPct val="100000"/>
              </a:lnSpc>
            </a:pPr>
            <a:r>
              <a:rPr b="1" lang="nl-NL" sz="2100" spc="-1" strike="noStrike">
                <a:solidFill>
                  <a:srgbClr val="ffffff"/>
                </a:solidFill>
                <a:uFill>
                  <a:solidFill>
                    <a:srgbClr val="ffffff"/>
                  </a:solidFill>
                </a:uFill>
                <a:latin typeface="Candara"/>
              </a:rPr>
              <a:t>Marcia Donker en Elke van Huffelen</a:t>
            </a:r>
            <a:endParaRPr b="0" lang="nl-NL" sz="3200" spc="-1" strike="noStrike">
              <a:solidFill>
                <a:srgbClr val="000000"/>
              </a:solidFill>
              <a:uFill>
                <a:solidFill>
                  <a:srgbClr val="ffffff"/>
                </a:solidFill>
              </a:uFill>
              <a:latin typeface="Arial"/>
            </a:endParaRPr>
          </a:p>
          <a:p>
            <a:pPr algn="ctr">
              <a:lnSpc>
                <a:spcPct val="100000"/>
              </a:lnSpc>
            </a:pPr>
            <a:r>
              <a:rPr b="1" lang="nl-NL" sz="2100" spc="-1" strike="noStrike">
                <a:solidFill>
                  <a:srgbClr val="ffffff"/>
                </a:solidFill>
                <a:uFill>
                  <a:solidFill>
                    <a:srgbClr val="ffffff"/>
                  </a:solidFill>
                </a:uFill>
                <a:latin typeface="Candara"/>
              </a:rPr>
              <a:t>Jeugdverpleegkundigen GGD Flevoland</a:t>
            </a:r>
            <a:endParaRPr b="0" lang="nl-NL" sz="3200" spc="-1" strike="noStrike">
              <a:solidFill>
                <a:srgbClr val="000000"/>
              </a:solidFill>
              <a:uFill>
                <a:solidFill>
                  <a:srgbClr val="ffffff"/>
                </a:solidFill>
              </a:uFill>
              <a:latin typeface="Arial"/>
            </a:endParaRPr>
          </a:p>
          <a:p>
            <a:pPr algn="ctr">
              <a:lnSpc>
                <a:spcPct val="100000"/>
              </a:lnSpc>
            </a:pPr>
            <a:endParaRPr b="0" lang="nl-NL" sz="3200" spc="-1" strike="noStrike">
              <a:solidFill>
                <a:srgbClr val="000000"/>
              </a:solidFill>
              <a:uFill>
                <a:solidFill>
                  <a:srgbClr val="ffffff"/>
                </a:solidFill>
              </a:uFill>
              <a:latin typeface="Arial"/>
            </a:endParaRPr>
          </a:p>
          <a:p>
            <a:pPr algn="ctr">
              <a:lnSpc>
                <a:spcPct val="100000"/>
              </a:lnSpc>
            </a:pPr>
            <a:endParaRPr b="0" lang="nl-NL" sz="3200" spc="-1" strike="noStrike">
              <a:solidFill>
                <a:srgbClr val="000000"/>
              </a:solidFill>
              <a:uFill>
                <a:solidFill>
                  <a:srgbClr val="ffffff"/>
                </a:solidFill>
              </a:uFill>
              <a:latin typeface="Arial"/>
            </a:endParaRPr>
          </a:p>
          <a:p>
            <a:pPr algn="ctr">
              <a:lnSpc>
                <a:spcPct val="100000"/>
              </a:lnSpc>
            </a:pPr>
            <a:endParaRPr b="0" lang="nl-NL" sz="3200" spc="-1" strike="noStrike">
              <a:solidFill>
                <a:srgbClr val="000000"/>
              </a:solidFill>
              <a:uFill>
                <a:solidFill>
                  <a:srgbClr val="ffffff"/>
                </a:solidFill>
              </a:uFill>
              <a:latin typeface="Arial"/>
            </a:endParaRPr>
          </a:p>
          <a:p>
            <a:pPr algn="ctr">
              <a:lnSpc>
                <a:spcPct val="100000"/>
              </a:lnSpc>
            </a:pPr>
            <a:r>
              <a:rPr b="0" i="1" lang="nl-NL" sz="1700" spc="-1" strike="noStrike">
                <a:solidFill>
                  <a:srgbClr val="ffffff"/>
                </a:solidFill>
                <a:uFill>
                  <a:solidFill>
                    <a:srgbClr val="ffffff"/>
                  </a:solidFill>
                </a:uFill>
                <a:latin typeface="Candara"/>
              </a:rPr>
              <a:t>Liefde</a:t>
            </a:r>
            <a:r>
              <a:rPr b="0" i="1" lang="nl-NL" sz="1700" spc="-1" strike="noStrike">
                <a:solidFill>
                  <a:srgbClr val="ffffff"/>
                </a:solidFill>
                <a:uFill>
                  <a:solidFill>
                    <a:srgbClr val="ffffff"/>
                  </a:solidFill>
                </a:uFill>
                <a:latin typeface="Candara"/>
              </a:rPr>
              <a:t>
</a:t>
            </a:r>
            <a:r>
              <a:rPr b="0" i="1" lang="nl-NL" sz="1700" spc="-1" strike="noStrike">
                <a:solidFill>
                  <a:srgbClr val="ffffff"/>
                </a:solidFill>
                <a:uFill>
                  <a:solidFill>
                    <a:srgbClr val="ffffff"/>
                  </a:solidFill>
                </a:uFill>
                <a:latin typeface="Candara"/>
              </a:rPr>
              <a:t>Vlinders in je buik</a:t>
            </a:r>
            <a:r>
              <a:rPr b="0" i="1" lang="nl-NL" sz="1700" spc="-1" strike="noStrike">
                <a:solidFill>
                  <a:srgbClr val="ffffff"/>
                </a:solidFill>
                <a:uFill>
                  <a:solidFill>
                    <a:srgbClr val="ffffff"/>
                  </a:solidFill>
                </a:uFill>
                <a:latin typeface="Candara"/>
              </a:rPr>
              <a:t>
</a:t>
            </a:r>
            <a:r>
              <a:rPr b="0" i="1" lang="nl-NL" sz="1700" spc="-1" strike="noStrike">
                <a:solidFill>
                  <a:srgbClr val="ffffff"/>
                </a:solidFill>
                <a:uFill>
                  <a:solidFill>
                    <a:srgbClr val="ffffff"/>
                  </a:solidFill>
                </a:uFill>
                <a:latin typeface="Candara"/>
              </a:rPr>
              <a:t>Maar ze kunnen er niet uit</a:t>
            </a:r>
            <a:r>
              <a:rPr b="0" i="1" lang="nl-NL" sz="1700" spc="-1" strike="noStrike">
                <a:solidFill>
                  <a:srgbClr val="ffffff"/>
                </a:solidFill>
                <a:uFill>
                  <a:solidFill>
                    <a:srgbClr val="ffffff"/>
                  </a:solidFill>
                </a:uFill>
                <a:latin typeface="Candara"/>
              </a:rPr>
              <a:t>
</a:t>
            </a:r>
            <a:r>
              <a:rPr b="0" i="1" lang="nl-NL" sz="1700" spc="-1" strike="noStrike">
                <a:solidFill>
                  <a:srgbClr val="ffffff"/>
                </a:solidFill>
                <a:uFill>
                  <a:solidFill>
                    <a:srgbClr val="ffffff"/>
                  </a:solidFill>
                </a:uFill>
                <a:latin typeface="Candara"/>
              </a:rPr>
              <a:t>Het kan heel somber zijn</a:t>
            </a:r>
            <a:r>
              <a:rPr b="0" i="1" lang="nl-NL" sz="1700" spc="-1" strike="noStrike">
                <a:solidFill>
                  <a:srgbClr val="ffffff"/>
                </a:solidFill>
                <a:uFill>
                  <a:solidFill>
                    <a:srgbClr val="ffffff"/>
                  </a:solidFill>
                </a:uFill>
                <a:latin typeface="Candara"/>
              </a:rPr>
              <a:t>
</a:t>
            </a:r>
            <a:r>
              <a:rPr b="0" i="1" lang="nl-NL" sz="1700" spc="-1" strike="noStrike">
                <a:solidFill>
                  <a:srgbClr val="ffffff"/>
                </a:solidFill>
                <a:uFill>
                  <a:solidFill>
                    <a:srgbClr val="ffffff"/>
                  </a:solidFill>
                </a:uFill>
                <a:latin typeface="Candara"/>
              </a:rPr>
              <a:t>Maar ook heel fijn</a:t>
            </a:r>
            <a:r>
              <a:rPr b="0" i="1" lang="nl-NL" sz="1700" spc="-1" strike="noStrike">
                <a:solidFill>
                  <a:srgbClr val="ffffff"/>
                </a:solidFill>
                <a:uFill>
                  <a:solidFill>
                    <a:srgbClr val="ffffff"/>
                  </a:solidFill>
                </a:uFill>
                <a:latin typeface="Candara"/>
              </a:rPr>
              <a:t>
</a:t>
            </a:r>
            <a:r>
              <a:rPr b="0" i="1" lang="nl-NL" sz="1700" spc="-1" strike="noStrike">
                <a:solidFill>
                  <a:srgbClr val="ffffff"/>
                </a:solidFill>
                <a:uFill>
                  <a:solidFill>
                    <a:srgbClr val="ffffff"/>
                  </a:solidFill>
                </a:uFill>
                <a:latin typeface="Candara"/>
              </a:rPr>
              <a:t>Liefde is een goed gevoel,</a:t>
            </a:r>
            <a:r>
              <a:rPr b="0" i="1" lang="nl-NL" sz="1700" spc="-1" strike="noStrike">
                <a:solidFill>
                  <a:srgbClr val="ffffff"/>
                </a:solidFill>
                <a:uFill>
                  <a:solidFill>
                    <a:srgbClr val="ffffff"/>
                  </a:solidFill>
                </a:uFill>
                <a:latin typeface="Candara"/>
              </a:rPr>
              <a:t>
</a:t>
            </a:r>
            <a:r>
              <a:rPr b="0" i="1" lang="nl-NL" sz="1700" spc="-1" strike="noStrike">
                <a:solidFill>
                  <a:srgbClr val="ffffff"/>
                </a:solidFill>
                <a:uFill>
                  <a:solidFill>
                    <a:srgbClr val="ffffff"/>
                  </a:solidFill>
                </a:uFill>
                <a:latin typeface="Candara"/>
              </a:rPr>
              <a:t>Daarom is het ook zo cool</a:t>
            </a:r>
            <a:r>
              <a:rPr b="0" i="1" lang="nl-NL" sz="1700" spc="-1" strike="noStrike">
                <a:solidFill>
                  <a:srgbClr val="ffffff"/>
                </a:solidFill>
                <a:uFill>
                  <a:solidFill>
                    <a:srgbClr val="ffffff"/>
                  </a:solidFill>
                </a:uFill>
                <a:latin typeface="Candara"/>
              </a:rPr>
              <a:t>
</a:t>
            </a:r>
            <a:r>
              <a:rPr b="0" i="1" lang="nl-NL" sz="1700" spc="-1" strike="noStrike">
                <a:solidFill>
                  <a:srgbClr val="ffffff"/>
                </a:solidFill>
                <a:uFill>
                  <a:solidFill>
                    <a:srgbClr val="ffffff"/>
                  </a:solidFill>
                </a:uFill>
                <a:latin typeface="Candara"/>
              </a:rPr>
              <a:t>
</a:t>
            </a:r>
            <a:r>
              <a:rPr b="0" i="1" lang="nl-NL" sz="1700" spc="-1" strike="noStrike">
                <a:solidFill>
                  <a:srgbClr val="ffffff"/>
                </a:solidFill>
                <a:uFill>
                  <a:solidFill>
                    <a:srgbClr val="ffffff"/>
                  </a:solidFill>
                </a:uFill>
                <a:latin typeface="Candara"/>
              </a:rPr>
              <a:t>Rachid (11 jaar)</a:t>
            </a:r>
            <a:r>
              <a:rPr b="0" i="1" lang="nl-NL" sz="1400" spc="-1" strike="noStrike">
                <a:solidFill>
                  <a:srgbClr val="ffffff"/>
                </a:solidFill>
                <a:uFill>
                  <a:solidFill>
                    <a:srgbClr val="ffffff"/>
                  </a:solidFill>
                </a:uFill>
                <a:latin typeface="Candara"/>
              </a:rPr>
              <a:t>
</a:t>
            </a:r>
            <a:endParaRPr b="0" lang="nl-NL" sz="3200" spc="-1" strike="noStrike">
              <a:solidFill>
                <a:srgbClr val="000000"/>
              </a:solidFill>
              <a:uFill>
                <a:solidFill>
                  <a:srgbClr val="ffffff"/>
                </a:solidFill>
              </a:uFill>
              <a:latin typeface="Arial"/>
            </a:endParaRPr>
          </a:p>
          <a:p>
            <a:pPr algn="ctr">
              <a:lnSpc>
                <a:spcPct val="100000"/>
              </a:lnSpc>
            </a:pPr>
            <a:r>
              <a:rPr b="0" lang="nl-NL" sz="1400" spc="-1" strike="noStrike">
                <a:solidFill>
                  <a:srgbClr val="ffffff"/>
                </a:solidFill>
                <a:uFill>
                  <a:solidFill>
                    <a:srgbClr val="ffffff"/>
                  </a:solidFill>
                </a:uFill>
                <a:latin typeface="Candara"/>
              </a:rPr>
              <a:t> </a:t>
            </a:r>
            <a:endParaRPr b="0" lang="nl-NL" sz="3200" spc="-1" strike="noStrike">
              <a:solidFill>
                <a:srgbClr val="000000"/>
              </a:solidFill>
              <a:uFill>
                <a:solidFill>
                  <a:srgbClr val="ffffff"/>
                </a:solidFill>
              </a:uFill>
              <a:latin typeface="Arial"/>
            </a:endParaRPr>
          </a:p>
        </p:txBody>
      </p:sp>
      <p:pic>
        <p:nvPicPr>
          <p:cNvPr id="103" name="Afbeelding 3" descr=""/>
          <p:cNvPicPr/>
          <p:nvPr/>
        </p:nvPicPr>
        <p:blipFill>
          <a:blip r:embed="rId1"/>
          <a:stretch/>
        </p:blipFill>
        <p:spPr>
          <a:xfrm>
            <a:off x="6588360" y="5045040"/>
            <a:ext cx="2366640" cy="165888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871920" y="2675520"/>
            <a:ext cx="7408080" cy="3450240"/>
          </a:xfrm>
          <a:prstGeom prst="rect">
            <a:avLst/>
          </a:prstGeom>
          <a:noFill/>
          <a:ln>
            <a:noFill/>
          </a:ln>
        </p:spPr>
        <p:txBody>
          <a:bodyPr/>
          <a:p>
            <a:pPr marL="274320" indent="-273960">
              <a:lnSpc>
                <a:spcPct val="100000"/>
              </a:lnSpc>
              <a:buClr>
                <a:srgbClr val="31b6fd"/>
              </a:buClr>
              <a:buFont typeface="Arial"/>
              <a:buChar char="•"/>
            </a:pPr>
            <a:r>
              <a:rPr b="0" lang="nl-NL" sz="2400" spc="-1" strike="noStrike">
                <a:solidFill>
                  <a:srgbClr val="073e87"/>
                </a:solidFill>
                <a:uFill>
                  <a:solidFill>
                    <a:srgbClr val="ffffff"/>
                  </a:solidFill>
                </a:uFill>
                <a:latin typeface="Candara"/>
              </a:rPr>
              <a:t>Voorfase van de puberteit</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Arial"/>
              <a:buChar char="•"/>
            </a:pPr>
            <a:r>
              <a:rPr b="0" lang="nl-NL" sz="2400" spc="-1" strike="noStrike">
                <a:solidFill>
                  <a:srgbClr val="073e87"/>
                </a:solidFill>
                <a:uFill>
                  <a:solidFill>
                    <a:srgbClr val="ffffff"/>
                  </a:solidFill>
                </a:uFill>
                <a:latin typeface="Candara"/>
              </a:rPr>
              <a:t>Lichamelijke veranderingen</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Arial"/>
              <a:buChar char="•"/>
            </a:pPr>
            <a:r>
              <a:rPr b="0" lang="nl-NL" sz="2400" spc="-1" strike="noStrike">
                <a:solidFill>
                  <a:srgbClr val="073e87"/>
                </a:solidFill>
                <a:uFill>
                  <a:solidFill>
                    <a:srgbClr val="ffffff"/>
                  </a:solidFill>
                </a:uFill>
                <a:latin typeface="Candara"/>
              </a:rPr>
              <a:t>Onzeker over hun lichaam</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Arial"/>
              <a:buChar char="•"/>
            </a:pPr>
            <a:r>
              <a:rPr b="0" lang="nl-NL" sz="2400" spc="-1" strike="noStrike">
                <a:solidFill>
                  <a:srgbClr val="073e87"/>
                </a:solidFill>
                <a:uFill>
                  <a:solidFill>
                    <a:srgbClr val="ffffff"/>
                  </a:solidFill>
                </a:uFill>
                <a:latin typeface="Candara"/>
              </a:rPr>
              <a:t>Eerste verkering</a:t>
            </a:r>
            <a:endParaRPr b="0" lang="nl-NL" sz="2400" spc="-1" strike="noStrike">
              <a:solidFill>
                <a:srgbClr val="073e87"/>
              </a:solidFill>
              <a:uFill>
                <a:solidFill>
                  <a:srgbClr val="ffffff"/>
                </a:solidFill>
              </a:uFill>
              <a:latin typeface="Candara"/>
            </a:endParaRPr>
          </a:p>
          <a:p>
            <a:pPr>
              <a:lnSpc>
                <a:spcPct val="100000"/>
              </a:lnSpc>
            </a:pPr>
            <a:endParaRPr b="0" lang="nl-NL" sz="2400" spc="-1" strike="noStrike">
              <a:solidFill>
                <a:srgbClr val="073e87"/>
              </a:solidFill>
              <a:uFill>
                <a:solidFill>
                  <a:srgbClr val="ffffff"/>
                </a:solidFill>
              </a:uFill>
              <a:latin typeface="Candara"/>
            </a:endParaRPr>
          </a:p>
        </p:txBody>
      </p:sp>
      <p:sp>
        <p:nvSpPr>
          <p:cNvPr id="127" name="TextShape 2"/>
          <p:cNvSpPr txBox="1"/>
          <p:nvPr/>
        </p:nvSpPr>
        <p:spPr>
          <a:xfrm>
            <a:off x="457200" y="338400"/>
            <a:ext cx="8229240" cy="1252440"/>
          </a:xfrm>
          <a:prstGeom prst="rect">
            <a:avLst/>
          </a:prstGeom>
          <a:noFill/>
          <a:ln>
            <a:noFill/>
          </a:ln>
        </p:spPr>
        <p:txBody>
          <a:bodyPr anchor="ctr"/>
          <a:p>
            <a:pPr algn="ctr">
              <a:lnSpc>
                <a:spcPct val="100000"/>
              </a:lnSpc>
            </a:pPr>
            <a:r>
              <a:rPr b="0" lang="nl-NL" sz="4400" spc="-1" strike="noStrike">
                <a:solidFill>
                  <a:srgbClr val="ffffff"/>
                </a:solidFill>
                <a:uFill>
                  <a:solidFill>
                    <a:srgbClr val="ffffff"/>
                  </a:solidFill>
                </a:uFill>
                <a:latin typeface="Candara"/>
              </a:rPr>
              <a:t>Bijna pubers</a:t>
            </a:r>
            <a:endParaRPr b="0" lang="nl-NL" sz="1800" spc="-1" strike="noStrike">
              <a:solidFill>
                <a:srgbClr val="000000"/>
              </a:solidFill>
              <a:uFill>
                <a:solidFill>
                  <a:srgbClr val="ffffff"/>
                </a:solidFill>
              </a:uFill>
              <a:latin typeface="Candara"/>
            </a:endParaRPr>
          </a:p>
        </p:txBody>
      </p:sp>
      <p:pic>
        <p:nvPicPr>
          <p:cNvPr id="128" name="Afbeelding 5" descr=""/>
          <p:cNvPicPr/>
          <p:nvPr/>
        </p:nvPicPr>
        <p:blipFill>
          <a:blip r:embed="rId1"/>
          <a:srcRect l="2802" t="7761" r="7031" b="2780"/>
          <a:stretch/>
        </p:blipFill>
        <p:spPr>
          <a:xfrm>
            <a:off x="5734080" y="3429000"/>
            <a:ext cx="2545920" cy="249840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871920" y="2675520"/>
            <a:ext cx="7408080" cy="3450240"/>
          </a:xfrm>
          <a:prstGeom prst="rect">
            <a:avLst/>
          </a:prstGeom>
          <a:noFill/>
          <a:ln>
            <a:noFill/>
          </a:ln>
        </p:spPr>
        <p:txBody>
          <a:bodyPr/>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Iets eerder in puberteit</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Jongens eerder seksuele ervaring, meisjes juist later</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Kinderen hebben te maken met 2 culturen</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(Meisjes-) besnijdenis</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Minder seksuele voorlichting thuis</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Kwetsbaarder voor seksueel misbruik</a:t>
            </a:r>
            <a:endParaRPr b="0" lang="nl-NL" sz="2400" spc="-1" strike="noStrike">
              <a:solidFill>
                <a:srgbClr val="073e87"/>
              </a:solidFill>
              <a:uFill>
                <a:solidFill>
                  <a:srgbClr val="ffffff"/>
                </a:solidFill>
              </a:uFill>
              <a:latin typeface="Candara"/>
            </a:endParaRPr>
          </a:p>
          <a:p>
            <a:pPr>
              <a:lnSpc>
                <a:spcPct val="100000"/>
              </a:lnSpc>
            </a:pPr>
            <a:endParaRPr b="0" lang="nl-NL" sz="2400" spc="-1" strike="noStrike">
              <a:solidFill>
                <a:srgbClr val="073e87"/>
              </a:solidFill>
              <a:uFill>
                <a:solidFill>
                  <a:srgbClr val="ffffff"/>
                </a:solidFill>
              </a:uFill>
              <a:latin typeface="Candara"/>
            </a:endParaRPr>
          </a:p>
        </p:txBody>
      </p:sp>
      <p:sp>
        <p:nvSpPr>
          <p:cNvPr id="130" name="TextShape 2"/>
          <p:cNvSpPr txBox="1"/>
          <p:nvPr/>
        </p:nvSpPr>
        <p:spPr>
          <a:xfrm>
            <a:off x="457200" y="338400"/>
            <a:ext cx="8229240" cy="1252440"/>
          </a:xfrm>
          <a:prstGeom prst="rect">
            <a:avLst/>
          </a:prstGeom>
          <a:noFill/>
          <a:ln>
            <a:noFill/>
          </a:ln>
        </p:spPr>
        <p:txBody>
          <a:bodyPr anchor="ctr"/>
          <a:p>
            <a:pPr algn="ctr">
              <a:lnSpc>
                <a:spcPct val="100000"/>
              </a:lnSpc>
            </a:pPr>
            <a:r>
              <a:rPr b="0" lang="nl-NL" sz="4400" spc="-1" strike="noStrike">
                <a:solidFill>
                  <a:srgbClr val="ffffff"/>
                </a:solidFill>
                <a:uFill>
                  <a:solidFill>
                    <a:srgbClr val="ffffff"/>
                  </a:solidFill>
                </a:uFill>
                <a:latin typeface="Candara"/>
              </a:rPr>
              <a:t>Kinderen met migratie achtergrond</a:t>
            </a:r>
            <a:endParaRPr b="0" lang="nl-NL" sz="1800" spc="-1" strike="noStrike">
              <a:solidFill>
                <a:srgbClr val="000000"/>
              </a:solidFill>
              <a:uFill>
                <a:solidFill>
                  <a:srgbClr val="ffffff"/>
                </a:solidFill>
              </a:uFill>
              <a:latin typeface="Candara"/>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871920" y="2675520"/>
            <a:ext cx="7408080" cy="3450240"/>
          </a:xfrm>
          <a:prstGeom prst="rect">
            <a:avLst/>
          </a:prstGeom>
          <a:noFill/>
          <a:ln>
            <a:noFill/>
          </a:ln>
        </p:spPr>
        <p:txBody>
          <a:bodyPr/>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Kennis</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Relatievormen</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Verschillen in opvattingen</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Rolmodel</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Persoonlijke verhalen </a:t>
            </a:r>
            <a:endParaRPr b="0" lang="nl-NL" sz="2400" spc="-1" strike="noStrike">
              <a:solidFill>
                <a:srgbClr val="073e87"/>
              </a:solidFill>
              <a:uFill>
                <a:solidFill>
                  <a:srgbClr val="ffffff"/>
                </a:solidFill>
              </a:uFill>
              <a:latin typeface="Candara"/>
            </a:endParaRPr>
          </a:p>
        </p:txBody>
      </p:sp>
      <p:sp>
        <p:nvSpPr>
          <p:cNvPr id="132" name="TextShape 2"/>
          <p:cNvSpPr txBox="1"/>
          <p:nvPr/>
        </p:nvSpPr>
        <p:spPr>
          <a:xfrm>
            <a:off x="457200" y="338400"/>
            <a:ext cx="8229240" cy="1252440"/>
          </a:xfrm>
          <a:prstGeom prst="rect">
            <a:avLst/>
          </a:prstGeom>
          <a:noFill/>
          <a:ln>
            <a:noFill/>
          </a:ln>
        </p:spPr>
        <p:txBody>
          <a:bodyPr anchor="ctr"/>
          <a:p>
            <a:pPr algn="ctr">
              <a:lnSpc>
                <a:spcPct val="100000"/>
              </a:lnSpc>
            </a:pPr>
            <a:r>
              <a:rPr b="0" lang="nl-NL" sz="4400" spc="-1" strike="noStrike">
                <a:solidFill>
                  <a:srgbClr val="ffffff"/>
                </a:solidFill>
                <a:uFill>
                  <a:solidFill>
                    <a:srgbClr val="ffffff"/>
                  </a:solidFill>
                </a:uFill>
                <a:latin typeface="Candara"/>
              </a:rPr>
              <a:t>Seksuele en genderdiversiteit</a:t>
            </a:r>
            <a:endParaRPr b="0" lang="nl-NL" sz="1800" spc="-1" strike="noStrike">
              <a:solidFill>
                <a:srgbClr val="000000"/>
              </a:solidFill>
              <a:uFill>
                <a:solidFill>
                  <a:srgbClr val="ffffff"/>
                </a:solidFill>
              </a:uFill>
              <a:latin typeface="Candara"/>
            </a:endParaRPr>
          </a:p>
        </p:txBody>
      </p:sp>
      <p:pic>
        <p:nvPicPr>
          <p:cNvPr id="133" name="Afbeelding 3" descr=""/>
          <p:cNvPicPr/>
          <p:nvPr/>
        </p:nvPicPr>
        <p:blipFill>
          <a:blip r:embed="rId1"/>
          <a:stretch/>
        </p:blipFill>
        <p:spPr>
          <a:xfrm>
            <a:off x="4788000" y="3573000"/>
            <a:ext cx="4000320" cy="2904840"/>
          </a:xfrm>
          <a:prstGeom prst="rect">
            <a:avLst/>
          </a:prstGeom>
          <a:ln>
            <a:noFill/>
          </a:ln>
        </p:spPr>
      </p:pic>
      <p:sp>
        <p:nvSpPr>
          <p:cNvPr id="134" name="CustomShape 3"/>
          <p:cNvSpPr/>
          <p:nvPr/>
        </p:nvSpPr>
        <p:spPr>
          <a:xfrm>
            <a:off x="4788000" y="6488640"/>
            <a:ext cx="3240000" cy="272880"/>
          </a:xfrm>
          <a:prstGeom prst="rect">
            <a:avLst/>
          </a:prstGeom>
          <a:noFill/>
          <a:ln>
            <a:noFill/>
          </a:ln>
        </p:spPr>
        <p:style>
          <a:lnRef idx="0"/>
          <a:fillRef idx="0"/>
          <a:effectRef idx="0"/>
          <a:fontRef idx="minor"/>
        </p:style>
        <p:txBody>
          <a:bodyPr lIns="90000" rIns="90000" tIns="45000" bIns="45000"/>
          <a:p>
            <a:pPr>
              <a:lnSpc>
                <a:spcPct val="100000"/>
              </a:lnSpc>
            </a:pPr>
            <a:r>
              <a:rPr b="0" lang="nl-NL" sz="1200" spc="-1" strike="noStrike">
                <a:solidFill>
                  <a:srgbClr val="000000"/>
                </a:solidFill>
                <a:uFill>
                  <a:solidFill>
                    <a:srgbClr val="ffffff"/>
                  </a:solidFill>
                </a:uFill>
                <a:latin typeface="Candara"/>
              </a:rPr>
              <a:t>Bron foto: Rutgers </a:t>
            </a:r>
            <a:endParaRPr b="0" lang="nl-NL" sz="1800" spc="-1" strike="noStrike">
              <a:solidFill>
                <a:srgbClr val="000000"/>
              </a:solidFill>
              <a:uFill>
                <a:solidFill>
                  <a:srgbClr val="ffffff"/>
                </a:solidFill>
              </a:u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871920" y="2675520"/>
            <a:ext cx="7408080" cy="3450240"/>
          </a:xfrm>
          <a:prstGeom prst="rect">
            <a:avLst/>
          </a:prstGeom>
          <a:noFill/>
          <a:ln>
            <a:noFill/>
          </a:ln>
        </p:spPr>
        <p:txBody>
          <a:bodyPr/>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Toestemming</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Vrijwilligheid</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Gelijkwaardigheid</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Ontwikkeling</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Context </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Zelfrespect</a:t>
            </a:r>
            <a:endParaRPr b="0" lang="nl-NL" sz="2400" spc="-1" strike="noStrike">
              <a:solidFill>
                <a:srgbClr val="073e87"/>
              </a:solidFill>
              <a:uFill>
                <a:solidFill>
                  <a:srgbClr val="ffffff"/>
                </a:solidFill>
              </a:uFill>
              <a:latin typeface="Candara"/>
            </a:endParaRPr>
          </a:p>
        </p:txBody>
      </p:sp>
      <p:sp>
        <p:nvSpPr>
          <p:cNvPr id="136" name="TextShape 2"/>
          <p:cNvSpPr txBox="1"/>
          <p:nvPr/>
        </p:nvSpPr>
        <p:spPr>
          <a:xfrm>
            <a:off x="457200" y="338400"/>
            <a:ext cx="8229240" cy="1252440"/>
          </a:xfrm>
          <a:prstGeom prst="rect">
            <a:avLst/>
          </a:prstGeom>
          <a:noFill/>
          <a:ln>
            <a:noFill/>
          </a:ln>
        </p:spPr>
        <p:txBody>
          <a:bodyPr anchor="ctr"/>
          <a:p>
            <a:pPr algn="ctr">
              <a:lnSpc>
                <a:spcPct val="100000"/>
              </a:lnSpc>
            </a:pPr>
            <a:r>
              <a:rPr b="0" lang="nl-NL" sz="4400" spc="-1" strike="noStrike">
                <a:solidFill>
                  <a:srgbClr val="ffffff"/>
                </a:solidFill>
                <a:uFill>
                  <a:solidFill>
                    <a:srgbClr val="ffffff"/>
                  </a:solidFill>
                </a:uFill>
                <a:latin typeface="Candara"/>
              </a:rPr>
              <a:t>De spelregels</a:t>
            </a:r>
            <a:endParaRPr b="0" lang="nl-NL" sz="1800" spc="-1" strike="noStrike">
              <a:solidFill>
                <a:srgbClr val="000000"/>
              </a:solidFill>
              <a:uFill>
                <a:solidFill>
                  <a:srgbClr val="ffffff"/>
                </a:solidFill>
              </a:uFill>
              <a:latin typeface="Candara"/>
            </a:endParaRPr>
          </a:p>
        </p:txBody>
      </p:sp>
      <p:pic>
        <p:nvPicPr>
          <p:cNvPr id="137" name="Afbeelding 3" descr=""/>
          <p:cNvPicPr/>
          <p:nvPr/>
        </p:nvPicPr>
        <p:blipFill>
          <a:blip r:embed="rId1"/>
          <a:stretch/>
        </p:blipFill>
        <p:spPr>
          <a:xfrm>
            <a:off x="3578040" y="1989000"/>
            <a:ext cx="5088240" cy="381600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457200" y="338400"/>
            <a:ext cx="8229240" cy="1252440"/>
          </a:xfrm>
          <a:prstGeom prst="rect">
            <a:avLst/>
          </a:prstGeom>
          <a:noFill/>
          <a:ln>
            <a:noFill/>
          </a:ln>
        </p:spPr>
        <p:txBody>
          <a:bodyPr anchor="ctr"/>
          <a:p>
            <a:pPr algn="ctr">
              <a:lnSpc>
                <a:spcPct val="100000"/>
              </a:lnSpc>
            </a:pPr>
            <a:r>
              <a:rPr b="0" lang="nl-NL" sz="4400" spc="-1" strike="noStrike">
                <a:solidFill>
                  <a:srgbClr val="ffffff"/>
                </a:solidFill>
                <a:uFill>
                  <a:solidFill>
                    <a:srgbClr val="ffffff"/>
                  </a:solidFill>
                </a:uFill>
                <a:latin typeface="Candara"/>
              </a:rPr>
              <a:t>Vlaggensysteem</a:t>
            </a:r>
            <a:endParaRPr b="0" lang="nl-NL" sz="1800" spc="-1" strike="noStrike">
              <a:solidFill>
                <a:srgbClr val="000000"/>
              </a:solidFill>
              <a:uFill>
                <a:solidFill>
                  <a:srgbClr val="ffffff"/>
                </a:solidFill>
              </a:uFill>
              <a:latin typeface="Candara"/>
            </a:endParaRPr>
          </a:p>
        </p:txBody>
      </p:sp>
      <p:pic>
        <p:nvPicPr>
          <p:cNvPr id="139" name="Afbeelding 3" descr=""/>
          <p:cNvPicPr/>
          <p:nvPr/>
        </p:nvPicPr>
        <p:blipFill>
          <a:blip r:embed="rId1"/>
          <a:stretch/>
        </p:blipFill>
        <p:spPr>
          <a:xfrm>
            <a:off x="-49680" y="3029040"/>
            <a:ext cx="9303120" cy="309672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871920" y="2675520"/>
            <a:ext cx="7408080" cy="3450240"/>
          </a:xfrm>
          <a:prstGeom prst="rect">
            <a:avLst/>
          </a:prstGeom>
          <a:noFill/>
          <a:ln>
            <a:noFill/>
          </a:ln>
        </p:spPr>
        <p:txBody>
          <a:bodyPr/>
          <a:p>
            <a:pPr>
              <a:lnSpc>
                <a:spcPct val="100000"/>
              </a:lnSpc>
            </a:pPr>
            <a:endParaRPr b="0" lang="nl-NL" sz="2400" spc="-1" strike="noStrike">
              <a:solidFill>
                <a:srgbClr val="073e87"/>
              </a:solidFill>
              <a:uFill>
                <a:solidFill>
                  <a:srgbClr val="ffffff"/>
                </a:solidFill>
              </a:uFill>
              <a:latin typeface="Candara"/>
            </a:endParaRPr>
          </a:p>
          <a:p>
            <a:pPr>
              <a:lnSpc>
                <a:spcPct val="100000"/>
              </a:lnSpc>
            </a:pPr>
            <a:endParaRPr b="0" lang="nl-NL" sz="2400" spc="-1" strike="noStrike">
              <a:solidFill>
                <a:srgbClr val="073e87"/>
              </a:solidFill>
              <a:uFill>
                <a:solidFill>
                  <a:srgbClr val="ffffff"/>
                </a:solidFill>
              </a:uFill>
              <a:latin typeface="Candara"/>
            </a:endParaRPr>
          </a:p>
        </p:txBody>
      </p:sp>
      <p:sp>
        <p:nvSpPr>
          <p:cNvPr id="141" name="TextShape 2"/>
          <p:cNvSpPr txBox="1"/>
          <p:nvPr/>
        </p:nvSpPr>
        <p:spPr>
          <a:xfrm>
            <a:off x="457200" y="338400"/>
            <a:ext cx="8229240" cy="1252440"/>
          </a:xfrm>
          <a:prstGeom prst="rect">
            <a:avLst/>
          </a:prstGeom>
          <a:noFill/>
          <a:ln>
            <a:noFill/>
          </a:ln>
        </p:spPr>
        <p:txBody>
          <a:bodyPr anchor="ctr"/>
          <a:p>
            <a:pPr algn="ctr">
              <a:lnSpc>
                <a:spcPct val="100000"/>
              </a:lnSpc>
            </a:pPr>
            <a:r>
              <a:rPr b="0" lang="nl-NL" sz="4400" spc="-1" strike="noStrike">
                <a:solidFill>
                  <a:srgbClr val="ffffff"/>
                </a:solidFill>
                <a:uFill>
                  <a:solidFill>
                    <a:srgbClr val="ffffff"/>
                  </a:solidFill>
                </a:uFill>
                <a:latin typeface="Candara"/>
              </a:rPr>
              <a:t>Casuïstiek</a:t>
            </a:r>
            <a:endParaRPr b="0" lang="nl-NL" sz="1800" spc="-1" strike="noStrike">
              <a:solidFill>
                <a:srgbClr val="000000"/>
              </a:solidFill>
              <a:uFill>
                <a:solidFill>
                  <a:srgbClr val="ffffff"/>
                </a:solidFill>
              </a:uFill>
              <a:latin typeface="Candara"/>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871920" y="2675520"/>
            <a:ext cx="7408080" cy="3450240"/>
          </a:xfrm>
          <a:prstGeom prst="rect">
            <a:avLst/>
          </a:prstGeom>
          <a:noFill/>
          <a:ln>
            <a:noFill/>
          </a:ln>
        </p:spPr>
        <p:txBody>
          <a:bodyPr/>
          <a:p>
            <a:pPr lvl="1" marL="576360" indent="-273960">
              <a:lnSpc>
                <a:spcPct val="100000"/>
              </a:lnSpc>
              <a:buClr>
                <a:srgbClr val="31b6fd"/>
              </a:buClr>
              <a:buFont typeface="Arial"/>
              <a:buChar char="•"/>
            </a:pPr>
            <a:r>
              <a:rPr b="0" lang="nl-NL" sz="2200" spc="-1" strike="noStrike">
                <a:solidFill>
                  <a:srgbClr val="073e87"/>
                </a:solidFill>
                <a:uFill>
                  <a:solidFill>
                    <a:srgbClr val="ffffff"/>
                  </a:solidFill>
                </a:uFill>
                <a:latin typeface="Candara"/>
              </a:rPr>
              <a:t>Waar denkt u aan bij seksualiteit en kinderen</a:t>
            </a:r>
            <a:endParaRPr b="0" lang="nl-NL" sz="2000" spc="-1" strike="noStrike">
              <a:solidFill>
                <a:srgbClr val="073e87"/>
              </a:solidFill>
              <a:uFill>
                <a:solidFill>
                  <a:srgbClr val="ffffff"/>
                </a:solidFill>
              </a:uFill>
              <a:latin typeface="Candara"/>
            </a:endParaRPr>
          </a:p>
          <a:p>
            <a:pPr lvl="1" marL="576360" indent="-273960">
              <a:lnSpc>
                <a:spcPct val="100000"/>
              </a:lnSpc>
              <a:buClr>
                <a:srgbClr val="31b6fd"/>
              </a:buClr>
              <a:buFont typeface="Arial"/>
              <a:buChar char="•"/>
            </a:pPr>
            <a:r>
              <a:rPr b="0" lang="nl-NL" sz="2200" spc="-1" strike="noStrike">
                <a:solidFill>
                  <a:srgbClr val="073e87"/>
                </a:solidFill>
                <a:uFill>
                  <a:solidFill>
                    <a:srgbClr val="ffffff"/>
                  </a:solidFill>
                </a:uFill>
                <a:latin typeface="Candara"/>
              </a:rPr>
              <a:t>Normale ontwikkeling in fases </a:t>
            </a:r>
            <a:endParaRPr b="0" lang="nl-NL" sz="2000" spc="-1" strike="noStrike">
              <a:solidFill>
                <a:srgbClr val="073e87"/>
              </a:solidFill>
              <a:uFill>
                <a:solidFill>
                  <a:srgbClr val="ffffff"/>
                </a:solidFill>
              </a:uFill>
              <a:latin typeface="Candara"/>
            </a:endParaRPr>
          </a:p>
          <a:p>
            <a:pPr lvl="1" marL="576360" indent="-273960">
              <a:lnSpc>
                <a:spcPct val="100000"/>
              </a:lnSpc>
              <a:buClr>
                <a:srgbClr val="31b6fd"/>
              </a:buClr>
              <a:buFont typeface="Arial"/>
              <a:buChar char="•"/>
            </a:pPr>
            <a:r>
              <a:rPr b="0" lang="nl-NL" sz="2200" spc="-1" strike="noStrike">
                <a:solidFill>
                  <a:srgbClr val="073e87"/>
                </a:solidFill>
                <a:uFill>
                  <a:solidFill>
                    <a:srgbClr val="ffffff"/>
                  </a:solidFill>
                </a:uFill>
                <a:latin typeface="Candara"/>
              </a:rPr>
              <a:t>Grensoverschrijdend gedrag en het Vlaggensysteem</a:t>
            </a:r>
            <a:endParaRPr b="0" lang="nl-NL" sz="2000" spc="-1" strike="noStrike">
              <a:solidFill>
                <a:srgbClr val="073e87"/>
              </a:solidFill>
              <a:uFill>
                <a:solidFill>
                  <a:srgbClr val="ffffff"/>
                </a:solidFill>
              </a:uFill>
              <a:latin typeface="Candara"/>
            </a:endParaRPr>
          </a:p>
          <a:p>
            <a:pPr lvl="1" marL="576360" indent="-273960">
              <a:lnSpc>
                <a:spcPct val="100000"/>
              </a:lnSpc>
              <a:buClr>
                <a:srgbClr val="31b6fd"/>
              </a:buClr>
              <a:buFont typeface="Arial"/>
              <a:buChar char="•"/>
            </a:pPr>
            <a:r>
              <a:rPr b="0" lang="nl-NL" sz="2200" spc="-1" strike="noStrike">
                <a:solidFill>
                  <a:srgbClr val="073e87"/>
                </a:solidFill>
                <a:uFill>
                  <a:solidFill>
                    <a:srgbClr val="ffffff"/>
                  </a:solidFill>
                </a:uFill>
                <a:latin typeface="Candara"/>
              </a:rPr>
              <a:t>Seksueel gedrag op school </a:t>
            </a:r>
            <a:r>
              <a:rPr b="0" lang="nl-NL" sz="2200" spc="-1" strike="noStrike">
                <a:solidFill>
                  <a:srgbClr val="073e87"/>
                </a:solidFill>
                <a:uFill>
                  <a:solidFill>
                    <a:srgbClr val="ffffff"/>
                  </a:solidFill>
                </a:uFill>
                <a:latin typeface="Wingdings"/>
              </a:rPr>
              <a:t></a:t>
            </a:r>
            <a:r>
              <a:rPr b="0" lang="nl-NL" sz="2200" spc="-1" strike="noStrike">
                <a:solidFill>
                  <a:srgbClr val="073e87"/>
                </a:solidFill>
                <a:uFill>
                  <a:solidFill>
                    <a:srgbClr val="ffffff"/>
                  </a:solidFill>
                </a:uFill>
                <a:latin typeface="Candara"/>
              </a:rPr>
              <a:t> Casuïstiek </a:t>
            </a:r>
            <a:endParaRPr b="0" lang="nl-NL" sz="2000" spc="-1" strike="noStrike">
              <a:solidFill>
                <a:srgbClr val="073e87"/>
              </a:solidFill>
              <a:uFill>
                <a:solidFill>
                  <a:srgbClr val="ffffff"/>
                </a:solidFill>
              </a:uFill>
              <a:latin typeface="Candara"/>
            </a:endParaRPr>
          </a:p>
          <a:p>
            <a:pPr lvl="1" marL="576360" indent="-273960">
              <a:lnSpc>
                <a:spcPct val="100000"/>
              </a:lnSpc>
              <a:buClr>
                <a:srgbClr val="31b6fd"/>
              </a:buClr>
              <a:buFont typeface="Arial"/>
              <a:buChar char="•"/>
            </a:pPr>
            <a:r>
              <a:rPr b="0" lang="nl-NL" sz="2200" spc="-1" strike="noStrike">
                <a:solidFill>
                  <a:srgbClr val="073e87"/>
                </a:solidFill>
                <a:uFill>
                  <a:solidFill>
                    <a:srgbClr val="ffffff"/>
                  </a:solidFill>
                </a:uFill>
                <a:latin typeface="Candara"/>
              </a:rPr>
              <a:t>Reageren op seksueel gedrag</a:t>
            </a:r>
            <a:endParaRPr b="0" lang="nl-NL" sz="2000" spc="-1" strike="noStrike">
              <a:solidFill>
                <a:srgbClr val="073e87"/>
              </a:solidFill>
              <a:uFill>
                <a:solidFill>
                  <a:srgbClr val="ffffff"/>
                </a:solidFill>
              </a:uFill>
              <a:latin typeface="Candara"/>
            </a:endParaRPr>
          </a:p>
          <a:p>
            <a:endParaRPr b="0" lang="nl-NL" sz="2400" spc="-1" strike="noStrike">
              <a:solidFill>
                <a:srgbClr val="073e87"/>
              </a:solidFill>
              <a:uFill>
                <a:solidFill>
                  <a:srgbClr val="ffffff"/>
                </a:solidFill>
              </a:uFill>
              <a:latin typeface="Candara"/>
            </a:endParaRPr>
          </a:p>
          <a:p>
            <a:endParaRPr b="0" lang="nl-NL" sz="2400" spc="-1" strike="noStrike">
              <a:solidFill>
                <a:srgbClr val="073e87"/>
              </a:solidFill>
              <a:uFill>
                <a:solidFill>
                  <a:srgbClr val="ffffff"/>
                </a:solidFill>
              </a:uFill>
              <a:latin typeface="Candara"/>
            </a:endParaRPr>
          </a:p>
        </p:txBody>
      </p:sp>
      <p:sp>
        <p:nvSpPr>
          <p:cNvPr id="105" name="TextShape 2"/>
          <p:cNvSpPr txBox="1"/>
          <p:nvPr/>
        </p:nvSpPr>
        <p:spPr>
          <a:xfrm>
            <a:off x="457200" y="338400"/>
            <a:ext cx="8229240" cy="1252440"/>
          </a:xfrm>
          <a:prstGeom prst="rect">
            <a:avLst/>
          </a:prstGeom>
          <a:noFill/>
          <a:ln>
            <a:noFill/>
          </a:ln>
        </p:spPr>
        <p:txBody>
          <a:bodyPr anchor="ctr"/>
          <a:p>
            <a:pPr algn="ctr">
              <a:lnSpc>
                <a:spcPct val="100000"/>
              </a:lnSpc>
            </a:pPr>
            <a:r>
              <a:rPr b="0" lang="nl-NL" sz="4400" spc="-1" strike="noStrike">
                <a:solidFill>
                  <a:srgbClr val="ffffff"/>
                </a:solidFill>
                <a:uFill>
                  <a:solidFill>
                    <a:srgbClr val="ffffff"/>
                  </a:solidFill>
                </a:uFill>
                <a:latin typeface="Candara"/>
              </a:rPr>
              <a:t>Introductie</a:t>
            </a:r>
            <a:endParaRPr b="0" lang="nl-NL" sz="1800" spc="-1" strike="noStrike">
              <a:solidFill>
                <a:srgbClr val="000000"/>
              </a:solidFill>
              <a:uFill>
                <a:solidFill>
                  <a:srgbClr val="ffffff"/>
                </a:solidFill>
              </a:uFill>
              <a:latin typeface="Candara"/>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560880" y="332640"/>
            <a:ext cx="8229240" cy="1252440"/>
          </a:xfrm>
          <a:prstGeom prst="rect">
            <a:avLst/>
          </a:prstGeom>
          <a:noFill/>
          <a:ln>
            <a:noFill/>
          </a:ln>
        </p:spPr>
        <p:txBody>
          <a:bodyPr anchor="ctr"/>
          <a:p>
            <a:pPr algn="ctr">
              <a:lnSpc>
                <a:spcPct val="100000"/>
              </a:lnSpc>
            </a:pPr>
            <a:r>
              <a:rPr b="0" lang="nl-NL" sz="4400" spc="-1" strike="noStrike">
                <a:solidFill>
                  <a:srgbClr val="ffffff"/>
                </a:solidFill>
                <a:uFill>
                  <a:solidFill>
                    <a:srgbClr val="ffffff"/>
                  </a:solidFill>
                </a:uFill>
                <a:latin typeface="Candara"/>
              </a:rPr>
              <a:t>Waar denk je aan bij seksualiteit </a:t>
            </a:r>
            <a:r>
              <a:rPr b="0" lang="nl-NL" sz="4400" spc="-1" strike="noStrike">
                <a:solidFill>
                  <a:srgbClr val="ffffff"/>
                </a:solidFill>
                <a:uFill>
                  <a:solidFill>
                    <a:srgbClr val="ffffff"/>
                  </a:solidFill>
                </a:uFill>
                <a:latin typeface="Candara"/>
              </a:rPr>
              <a:t>
</a:t>
            </a:r>
            <a:r>
              <a:rPr b="0" lang="nl-NL" sz="4400" spc="-1" strike="noStrike">
                <a:solidFill>
                  <a:srgbClr val="ffffff"/>
                </a:solidFill>
                <a:uFill>
                  <a:solidFill>
                    <a:srgbClr val="ffffff"/>
                  </a:solidFill>
                </a:uFill>
                <a:latin typeface="Candara"/>
              </a:rPr>
              <a:t>en kinderen? </a:t>
            </a:r>
            <a:endParaRPr b="0" lang="nl-NL" sz="1800" spc="-1" strike="noStrike">
              <a:solidFill>
                <a:srgbClr val="000000"/>
              </a:solidFill>
              <a:uFill>
                <a:solidFill>
                  <a:srgbClr val="ffffff"/>
                </a:solidFill>
              </a:uFill>
              <a:latin typeface="Candara"/>
            </a:endParaRPr>
          </a:p>
        </p:txBody>
      </p:sp>
      <p:pic>
        <p:nvPicPr>
          <p:cNvPr id="107" name="Afbeelding 3" descr=""/>
          <p:cNvPicPr/>
          <p:nvPr/>
        </p:nvPicPr>
        <p:blipFill>
          <a:blip r:embed="rId1"/>
          <a:stretch/>
        </p:blipFill>
        <p:spPr>
          <a:xfrm>
            <a:off x="560160" y="2423520"/>
            <a:ext cx="6339960" cy="4224600"/>
          </a:xfrm>
          <a:prstGeom prst="rect">
            <a:avLst/>
          </a:prstGeom>
          <a:ln>
            <a:noFill/>
          </a:ln>
        </p:spPr>
      </p:pic>
      <p:pic>
        <p:nvPicPr>
          <p:cNvPr id="108" name="Afbeelding 5" descr=""/>
          <p:cNvPicPr/>
          <p:nvPr/>
        </p:nvPicPr>
        <p:blipFill>
          <a:blip r:embed="rId2"/>
          <a:stretch/>
        </p:blipFill>
        <p:spPr>
          <a:xfrm>
            <a:off x="4145040" y="2329920"/>
            <a:ext cx="2716200" cy="2205720"/>
          </a:xfrm>
          <a:prstGeom prst="rect">
            <a:avLst/>
          </a:prstGeom>
          <a:ln>
            <a:noFill/>
          </a:ln>
        </p:spPr>
      </p:pic>
      <p:sp>
        <p:nvSpPr>
          <p:cNvPr id="109" name="CustomShape 2"/>
          <p:cNvSpPr/>
          <p:nvPr/>
        </p:nvSpPr>
        <p:spPr>
          <a:xfrm>
            <a:off x="4284000" y="2736360"/>
            <a:ext cx="2573640" cy="1187640"/>
          </a:xfrm>
          <a:prstGeom prst="rect">
            <a:avLst/>
          </a:prstGeom>
          <a:noFill/>
          <a:ln>
            <a:noFill/>
          </a:ln>
        </p:spPr>
        <p:style>
          <a:lnRef idx="0"/>
          <a:fillRef idx="0"/>
          <a:effectRef idx="0"/>
          <a:fontRef idx="minor"/>
        </p:style>
        <p:txBody>
          <a:bodyPr lIns="90000" rIns="90000" tIns="45000" bIns="45000"/>
          <a:p>
            <a:pPr algn="ctr">
              <a:lnSpc>
                <a:spcPct val="100000"/>
              </a:lnSpc>
            </a:pPr>
            <a:r>
              <a:rPr b="0" lang="nl-NL" sz="1800" spc="-1" strike="noStrike">
                <a:solidFill>
                  <a:srgbClr val="1f497d"/>
                </a:solidFill>
                <a:uFill>
                  <a:solidFill>
                    <a:srgbClr val="ffffff"/>
                  </a:solidFill>
                </a:uFill>
                <a:latin typeface="Calibri"/>
              </a:rPr>
              <a:t>Wat zou je je kinderen mee willen geven als het gaat om seksualiteit en relaties? </a:t>
            </a:r>
            <a:endParaRPr b="0" lang="nl-NL"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871920" y="2675520"/>
            <a:ext cx="7408080" cy="3450240"/>
          </a:xfrm>
          <a:prstGeom prst="rect">
            <a:avLst/>
          </a:prstGeom>
          <a:noFill/>
          <a:ln>
            <a:noFill/>
          </a:ln>
        </p:spPr>
        <p:txBody>
          <a:bodyPr/>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Seksuele ontwikkeling begint vanaf de geboorte</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Ieder kind maakt een unieke ontwikkeling door</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Onder invloed van biologische, cognitieve, psychische, sociale en culturele factoren</a:t>
            </a:r>
            <a:endParaRPr b="0" lang="nl-NL" sz="2400" spc="-1" strike="noStrike">
              <a:solidFill>
                <a:srgbClr val="073e87"/>
              </a:solidFill>
              <a:uFill>
                <a:solidFill>
                  <a:srgbClr val="ffffff"/>
                </a:solidFill>
              </a:uFill>
              <a:latin typeface="Candara"/>
            </a:endParaRPr>
          </a:p>
          <a:p>
            <a:pPr>
              <a:lnSpc>
                <a:spcPct val="100000"/>
              </a:lnSpc>
            </a:pPr>
            <a:endParaRPr b="0" lang="nl-NL" sz="2400" spc="-1" strike="noStrike">
              <a:solidFill>
                <a:srgbClr val="073e87"/>
              </a:solidFill>
              <a:uFill>
                <a:solidFill>
                  <a:srgbClr val="ffffff"/>
                </a:solidFill>
              </a:uFill>
              <a:latin typeface="Candara"/>
            </a:endParaRPr>
          </a:p>
          <a:p>
            <a:pPr>
              <a:lnSpc>
                <a:spcPct val="100000"/>
              </a:lnSpc>
            </a:pPr>
            <a:r>
              <a:rPr b="1" lang="nl-NL" sz="2400" spc="-1" strike="noStrike">
                <a:solidFill>
                  <a:srgbClr val="073e87"/>
                </a:solidFill>
                <a:uFill>
                  <a:solidFill>
                    <a:srgbClr val="ffffff"/>
                  </a:solidFill>
                </a:uFill>
                <a:latin typeface="Candara"/>
              </a:rPr>
              <a:t>Seksualiteit bij kinderen</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000" spc="-1" strike="noStrike">
                <a:solidFill>
                  <a:srgbClr val="073e87"/>
                </a:solidFill>
                <a:uFill>
                  <a:solidFill>
                    <a:srgbClr val="ffffff"/>
                  </a:solidFill>
                </a:uFill>
                <a:latin typeface="Candara"/>
              </a:rPr>
              <a:t>“</a:t>
            </a:r>
            <a:r>
              <a:rPr b="0" i="1" lang="nl-NL" sz="2000" spc="-1" strike="noStrike">
                <a:solidFill>
                  <a:srgbClr val="073e87"/>
                </a:solidFill>
                <a:uFill>
                  <a:solidFill>
                    <a:srgbClr val="ffffff"/>
                  </a:solidFill>
                </a:uFill>
                <a:latin typeface="Candara"/>
              </a:rPr>
              <a:t>Alle gedragingen en gevoelens die te maken hebben met je eigen lichaam en dat van een ander en die dat speciale (spannende, opgewonden, prettige) gevoel bij jezelf of bij die ander veroorzaken, dat alles is seksualiteit” </a:t>
            </a:r>
            <a:endParaRPr b="0" lang="nl-NL" sz="2400" spc="-1" strike="noStrike">
              <a:solidFill>
                <a:srgbClr val="073e87"/>
              </a:solidFill>
              <a:uFill>
                <a:solidFill>
                  <a:srgbClr val="ffffff"/>
                </a:solidFill>
              </a:uFill>
              <a:latin typeface="Candara"/>
            </a:endParaRPr>
          </a:p>
          <a:p>
            <a:r>
              <a:rPr b="0" lang="nl-NL" sz="2200" spc="-1" strike="noStrike">
                <a:solidFill>
                  <a:srgbClr val="073e87"/>
                </a:solidFill>
                <a:uFill>
                  <a:solidFill>
                    <a:srgbClr val="ffffff"/>
                  </a:solidFill>
                </a:uFill>
                <a:latin typeface="Candara"/>
              </a:rPr>
              <a:t>(Van der Doef, 2007)</a:t>
            </a:r>
            <a:endParaRPr b="0" lang="nl-NL" sz="2400" spc="-1" strike="noStrike">
              <a:solidFill>
                <a:srgbClr val="073e87"/>
              </a:solidFill>
              <a:uFill>
                <a:solidFill>
                  <a:srgbClr val="ffffff"/>
                </a:solidFill>
              </a:uFill>
              <a:latin typeface="Candara"/>
            </a:endParaRPr>
          </a:p>
          <a:p>
            <a:pPr>
              <a:lnSpc>
                <a:spcPct val="100000"/>
              </a:lnSpc>
            </a:pPr>
            <a:endParaRPr b="0" lang="nl-NL" sz="2400" spc="-1" strike="noStrike">
              <a:solidFill>
                <a:srgbClr val="073e87"/>
              </a:solidFill>
              <a:uFill>
                <a:solidFill>
                  <a:srgbClr val="ffffff"/>
                </a:solidFill>
              </a:uFill>
              <a:latin typeface="Candara"/>
            </a:endParaRPr>
          </a:p>
          <a:p>
            <a:pPr>
              <a:lnSpc>
                <a:spcPct val="100000"/>
              </a:lnSpc>
            </a:pPr>
            <a:endParaRPr b="0" lang="nl-NL" sz="2400" spc="-1" strike="noStrike">
              <a:solidFill>
                <a:srgbClr val="073e87"/>
              </a:solidFill>
              <a:uFill>
                <a:solidFill>
                  <a:srgbClr val="ffffff"/>
                </a:solidFill>
              </a:uFill>
              <a:latin typeface="Candara"/>
            </a:endParaRPr>
          </a:p>
        </p:txBody>
      </p:sp>
      <p:sp>
        <p:nvSpPr>
          <p:cNvPr id="111" name="TextShape 2"/>
          <p:cNvSpPr txBox="1"/>
          <p:nvPr/>
        </p:nvSpPr>
        <p:spPr>
          <a:xfrm>
            <a:off x="457200" y="338400"/>
            <a:ext cx="8229240" cy="1252440"/>
          </a:xfrm>
          <a:prstGeom prst="rect">
            <a:avLst/>
          </a:prstGeom>
          <a:noFill/>
          <a:ln>
            <a:noFill/>
          </a:ln>
        </p:spPr>
        <p:txBody>
          <a:bodyPr anchor="ctr"/>
          <a:p>
            <a:pPr algn="ctr">
              <a:lnSpc>
                <a:spcPct val="100000"/>
              </a:lnSpc>
            </a:pPr>
            <a:r>
              <a:rPr b="0" lang="nl-NL" sz="4400" spc="-1" strike="noStrike">
                <a:solidFill>
                  <a:srgbClr val="ffffff"/>
                </a:solidFill>
                <a:uFill>
                  <a:solidFill>
                    <a:srgbClr val="ffffff"/>
                  </a:solidFill>
                </a:uFill>
                <a:latin typeface="Candara"/>
              </a:rPr>
              <a:t>Visie op seksualiteit</a:t>
            </a:r>
            <a:endParaRPr b="0" lang="nl-NL" sz="1800" spc="-1" strike="noStrike">
              <a:solidFill>
                <a:srgbClr val="000000"/>
              </a:solidFill>
              <a:uFill>
                <a:solidFill>
                  <a:srgbClr val="ffffff"/>
                </a:solidFill>
              </a:uFill>
              <a:latin typeface="Candara"/>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871920" y="2675520"/>
            <a:ext cx="7408080" cy="3450240"/>
          </a:xfrm>
          <a:prstGeom prst="rect">
            <a:avLst/>
          </a:prstGeom>
          <a:noFill/>
          <a:ln>
            <a:noFill/>
          </a:ln>
        </p:spPr>
        <p:txBody>
          <a:bodyPr/>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Het doel van relationele en seksuele vorming bij jonge kinderen is het bevorderen van een gezonde seksuele ontwikkeling, waarin kinderen leren zelf gezonde en verantwoorde keuzes te maken met respect voor zichzelf en de ander. </a:t>
            </a:r>
            <a:endParaRPr b="0" lang="nl-NL" sz="2400" spc="-1" strike="noStrike">
              <a:solidFill>
                <a:srgbClr val="073e87"/>
              </a:solidFill>
              <a:uFill>
                <a:solidFill>
                  <a:srgbClr val="ffffff"/>
                </a:solidFill>
              </a:uFill>
              <a:latin typeface="Candara"/>
            </a:endParaRPr>
          </a:p>
          <a:p>
            <a:pPr>
              <a:lnSpc>
                <a:spcPct val="100000"/>
              </a:lnSpc>
            </a:pPr>
            <a:endParaRPr b="0" lang="nl-NL" sz="2400" spc="-1" strike="noStrike">
              <a:solidFill>
                <a:srgbClr val="073e87"/>
              </a:solidFill>
              <a:uFill>
                <a:solidFill>
                  <a:srgbClr val="ffffff"/>
                </a:solidFill>
              </a:uFill>
              <a:latin typeface="Candara"/>
            </a:endParaRPr>
          </a:p>
        </p:txBody>
      </p:sp>
      <p:sp>
        <p:nvSpPr>
          <p:cNvPr id="113" name="TextShape 2"/>
          <p:cNvSpPr txBox="1"/>
          <p:nvPr/>
        </p:nvSpPr>
        <p:spPr>
          <a:xfrm>
            <a:off x="457200" y="338400"/>
            <a:ext cx="8229240" cy="1252440"/>
          </a:xfrm>
          <a:prstGeom prst="rect">
            <a:avLst/>
          </a:prstGeom>
          <a:noFill/>
          <a:ln>
            <a:noFill/>
          </a:ln>
        </p:spPr>
        <p:txBody>
          <a:bodyPr anchor="ctr"/>
          <a:p>
            <a:endParaRPr b="0" lang="nl-NL" sz="1800" spc="-1" strike="noStrike">
              <a:solidFill>
                <a:srgbClr val="000000"/>
              </a:solidFill>
              <a:uFill>
                <a:solidFill>
                  <a:srgbClr val="ffffff"/>
                </a:solidFill>
              </a:uFill>
              <a:latin typeface="Candara"/>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871920" y="2675520"/>
            <a:ext cx="7408080" cy="3450240"/>
          </a:xfrm>
          <a:prstGeom prst="rect">
            <a:avLst/>
          </a:prstGeom>
          <a:noFill/>
          <a:ln>
            <a:noFill/>
          </a:ln>
        </p:spPr>
        <p:txBody>
          <a:bodyPr/>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0-4 jaar ontdekken van het lichaam</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4-6 jaar leren en spelen</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6-9 jaar al een beetje spannend</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9-12 jaar bijna puber</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12 tot 15 jaar puberteit</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15 tot 18 jaar bijna volwassen</a:t>
            </a:r>
            <a:endParaRPr b="0" lang="nl-NL" sz="2400" spc="-1" strike="noStrike">
              <a:solidFill>
                <a:srgbClr val="073e87"/>
              </a:solidFill>
              <a:uFill>
                <a:solidFill>
                  <a:srgbClr val="ffffff"/>
                </a:solidFill>
              </a:uFill>
              <a:latin typeface="Candara"/>
            </a:endParaRPr>
          </a:p>
        </p:txBody>
      </p:sp>
      <p:sp>
        <p:nvSpPr>
          <p:cNvPr id="115" name="TextShape 2"/>
          <p:cNvSpPr txBox="1"/>
          <p:nvPr/>
        </p:nvSpPr>
        <p:spPr>
          <a:xfrm>
            <a:off x="457200" y="338400"/>
            <a:ext cx="8229240" cy="1252440"/>
          </a:xfrm>
          <a:prstGeom prst="rect">
            <a:avLst/>
          </a:prstGeom>
          <a:noFill/>
          <a:ln>
            <a:noFill/>
          </a:ln>
        </p:spPr>
        <p:txBody>
          <a:bodyPr anchor="ctr"/>
          <a:p>
            <a:pPr algn="ctr">
              <a:lnSpc>
                <a:spcPct val="100000"/>
              </a:lnSpc>
            </a:pPr>
            <a:r>
              <a:rPr b="0" lang="nl-NL" sz="4400" spc="-1" strike="noStrike">
                <a:solidFill>
                  <a:srgbClr val="ffffff"/>
                </a:solidFill>
                <a:uFill>
                  <a:solidFill>
                    <a:srgbClr val="ffffff"/>
                  </a:solidFill>
                </a:uFill>
                <a:latin typeface="Candara"/>
              </a:rPr>
              <a:t>Seksuele ontwikkeling van 0-18 jaar</a:t>
            </a:r>
            <a:endParaRPr b="0" lang="nl-NL" sz="1800" spc="-1" strike="noStrike">
              <a:solidFill>
                <a:srgbClr val="000000"/>
              </a:solidFill>
              <a:uFill>
                <a:solidFill>
                  <a:srgbClr val="ffffff"/>
                </a:solidFill>
              </a:uFill>
              <a:latin typeface="Candara"/>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871920" y="2675520"/>
            <a:ext cx="7408080" cy="3450240"/>
          </a:xfrm>
          <a:prstGeom prst="rect">
            <a:avLst/>
          </a:prstGeom>
          <a:noFill/>
          <a:ln>
            <a:noFill/>
          </a:ln>
        </p:spPr>
        <p:txBody>
          <a:bodyPr/>
          <a:p>
            <a:pPr marL="274320" indent="-273960">
              <a:lnSpc>
                <a:spcPct val="100000"/>
              </a:lnSpc>
              <a:buClr>
                <a:srgbClr val="31b6fd"/>
              </a:buClr>
              <a:buFont typeface="Arial"/>
              <a:buChar char="•"/>
            </a:pPr>
            <a:r>
              <a:rPr b="0" lang="nl-NL" sz="2400" spc="-1" strike="noStrike">
                <a:solidFill>
                  <a:srgbClr val="073e87"/>
                </a:solidFill>
                <a:uFill>
                  <a:solidFill>
                    <a:srgbClr val="ffffff"/>
                  </a:solidFill>
                </a:uFill>
                <a:latin typeface="Candara"/>
              </a:rPr>
              <a:t>Nieuwsgierig naar eigen lichaam en eigen geslachtsdeel</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Arial"/>
              <a:buChar char="•"/>
            </a:pPr>
            <a:r>
              <a:rPr b="0" lang="nl-NL" sz="2400" spc="-1" strike="noStrike">
                <a:solidFill>
                  <a:srgbClr val="073e87"/>
                </a:solidFill>
                <a:uFill>
                  <a:solidFill>
                    <a:srgbClr val="ffffff"/>
                  </a:solidFill>
                </a:uFill>
                <a:latin typeface="Candara"/>
              </a:rPr>
              <a:t>Raken het bewust en soms vaak aan</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Arial"/>
              <a:buChar char="•"/>
            </a:pPr>
            <a:r>
              <a:rPr b="0" lang="nl-NL" sz="2400" spc="-1" strike="noStrike">
                <a:solidFill>
                  <a:srgbClr val="073e87"/>
                </a:solidFill>
                <a:uFill>
                  <a:solidFill>
                    <a:srgbClr val="ffffff"/>
                  </a:solidFill>
                </a:uFill>
                <a:latin typeface="Candara"/>
              </a:rPr>
              <a:t>Nieuwsgierig naar het verschil tussen</a:t>
            </a:r>
            <a:endParaRPr b="0" lang="nl-NL" sz="2400" spc="-1" strike="noStrike">
              <a:solidFill>
                <a:srgbClr val="073e87"/>
              </a:solidFill>
              <a:uFill>
                <a:solidFill>
                  <a:srgbClr val="ffffff"/>
                </a:solidFill>
              </a:uFill>
              <a:latin typeface="Candara"/>
            </a:endParaRPr>
          </a:p>
          <a:p>
            <a:pPr>
              <a:lnSpc>
                <a:spcPct val="100000"/>
              </a:lnSpc>
            </a:pPr>
            <a:r>
              <a:rPr b="0" lang="nl-NL" sz="2400" spc="-1" strike="noStrike">
                <a:solidFill>
                  <a:srgbClr val="073e87"/>
                </a:solidFill>
                <a:uFill>
                  <a:solidFill>
                    <a:srgbClr val="ffffff"/>
                  </a:solidFill>
                </a:uFill>
                <a:latin typeface="Candara"/>
              </a:rPr>
              <a:t>    </a:t>
            </a:r>
            <a:r>
              <a:rPr b="0" lang="nl-NL" sz="2400" spc="-1" strike="noStrike">
                <a:solidFill>
                  <a:srgbClr val="073e87"/>
                </a:solidFill>
                <a:uFill>
                  <a:solidFill>
                    <a:srgbClr val="ffffff"/>
                  </a:solidFill>
                </a:uFill>
                <a:latin typeface="Candara"/>
              </a:rPr>
              <a:t>jongens en meisjes</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Arial"/>
              <a:buChar char="•"/>
            </a:pPr>
            <a:r>
              <a:rPr b="0" lang="nl-NL" sz="2400" spc="-1" strike="noStrike">
                <a:solidFill>
                  <a:srgbClr val="073e87"/>
                </a:solidFill>
                <a:uFill>
                  <a:solidFill>
                    <a:srgbClr val="ffffff"/>
                  </a:solidFill>
                </a:uFill>
                <a:latin typeface="Candara"/>
              </a:rPr>
              <a:t>Kijken naar het geslacht van anderen </a:t>
            </a:r>
            <a:endParaRPr b="0" lang="nl-NL" sz="2400" spc="-1" strike="noStrike">
              <a:solidFill>
                <a:srgbClr val="073e87"/>
              </a:solidFill>
              <a:uFill>
                <a:solidFill>
                  <a:srgbClr val="ffffff"/>
                </a:solidFill>
              </a:uFill>
              <a:latin typeface="Candara"/>
            </a:endParaRPr>
          </a:p>
          <a:p>
            <a:pPr>
              <a:lnSpc>
                <a:spcPct val="100000"/>
              </a:lnSpc>
            </a:pPr>
            <a:r>
              <a:rPr b="0" lang="nl-NL" sz="2400" spc="-1" strike="noStrike">
                <a:solidFill>
                  <a:srgbClr val="073e87"/>
                </a:solidFill>
                <a:uFill>
                  <a:solidFill>
                    <a:srgbClr val="ffffff"/>
                  </a:solidFill>
                </a:uFill>
                <a:latin typeface="Candara"/>
              </a:rPr>
              <a:t>    </a:t>
            </a:r>
            <a:r>
              <a:rPr b="0" lang="nl-NL" sz="2400" spc="-1" strike="noStrike">
                <a:solidFill>
                  <a:srgbClr val="073e87"/>
                </a:solidFill>
                <a:uFill>
                  <a:solidFill>
                    <a:srgbClr val="ffffff"/>
                  </a:solidFill>
                </a:uFill>
                <a:latin typeface="Candara"/>
              </a:rPr>
              <a:t>en willen het soms ook aanraken</a:t>
            </a:r>
            <a:endParaRPr b="0" lang="nl-NL" sz="2400" spc="-1" strike="noStrike">
              <a:solidFill>
                <a:srgbClr val="073e87"/>
              </a:solidFill>
              <a:uFill>
                <a:solidFill>
                  <a:srgbClr val="ffffff"/>
                </a:solidFill>
              </a:uFill>
              <a:latin typeface="Candara"/>
            </a:endParaRPr>
          </a:p>
          <a:p>
            <a:pPr marL="343080" indent="-342720">
              <a:lnSpc>
                <a:spcPct val="100000"/>
              </a:lnSpc>
            </a:pPr>
            <a:endParaRPr b="0" lang="nl-NL" sz="2400" spc="-1" strike="noStrike">
              <a:solidFill>
                <a:srgbClr val="073e87"/>
              </a:solidFill>
              <a:uFill>
                <a:solidFill>
                  <a:srgbClr val="ffffff"/>
                </a:solidFill>
              </a:uFill>
              <a:latin typeface="Candara"/>
            </a:endParaRPr>
          </a:p>
        </p:txBody>
      </p:sp>
      <p:sp>
        <p:nvSpPr>
          <p:cNvPr id="117" name="TextShape 2"/>
          <p:cNvSpPr txBox="1"/>
          <p:nvPr/>
        </p:nvSpPr>
        <p:spPr>
          <a:xfrm>
            <a:off x="457200" y="338400"/>
            <a:ext cx="8229240" cy="1252440"/>
          </a:xfrm>
          <a:prstGeom prst="rect">
            <a:avLst/>
          </a:prstGeom>
          <a:noFill/>
          <a:ln>
            <a:noFill/>
          </a:ln>
        </p:spPr>
        <p:txBody>
          <a:bodyPr anchor="ctr"/>
          <a:p>
            <a:pPr algn="ctr">
              <a:lnSpc>
                <a:spcPct val="100000"/>
              </a:lnSpc>
            </a:pPr>
            <a:r>
              <a:rPr b="0" lang="nl-NL" sz="4400" spc="-1" strike="noStrike">
                <a:solidFill>
                  <a:srgbClr val="ffffff"/>
                </a:solidFill>
                <a:uFill>
                  <a:solidFill>
                    <a:srgbClr val="ffffff"/>
                  </a:solidFill>
                </a:uFill>
                <a:latin typeface="Candara"/>
              </a:rPr>
              <a:t>Peuters 2-3 jaar</a:t>
            </a:r>
            <a:endParaRPr b="0" lang="nl-NL" sz="1800" spc="-1" strike="noStrike">
              <a:solidFill>
                <a:srgbClr val="000000"/>
              </a:solidFill>
              <a:uFill>
                <a:solidFill>
                  <a:srgbClr val="ffffff"/>
                </a:solidFill>
              </a:uFill>
              <a:latin typeface="Candara"/>
            </a:endParaRPr>
          </a:p>
        </p:txBody>
      </p:sp>
      <p:pic>
        <p:nvPicPr>
          <p:cNvPr id="118" name="Afbeelding 4" descr=""/>
          <p:cNvPicPr/>
          <p:nvPr/>
        </p:nvPicPr>
        <p:blipFill>
          <a:blip r:embed="rId1"/>
          <a:stretch/>
        </p:blipFill>
        <p:spPr>
          <a:xfrm>
            <a:off x="6732360" y="3501000"/>
            <a:ext cx="1804680" cy="227772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871920" y="2675520"/>
            <a:ext cx="7408080" cy="3450240"/>
          </a:xfrm>
          <a:prstGeom prst="rect">
            <a:avLst/>
          </a:prstGeom>
          <a:noFill/>
          <a:ln>
            <a:noFill/>
          </a:ln>
        </p:spPr>
        <p:txBody>
          <a:bodyPr/>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Kleuters leren regels</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Kleuters ontdekken elkaars lichaam door seksuele spelletjes, doktertje spelen</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Zijn nieuwsgierig naar de voortplanting</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Ontwikkelen rolpatronen</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Vriendschappen</a:t>
            </a:r>
            <a:endParaRPr b="0" lang="nl-NL" sz="2400" spc="-1" strike="noStrike">
              <a:solidFill>
                <a:srgbClr val="073e87"/>
              </a:solidFill>
              <a:uFill>
                <a:solidFill>
                  <a:srgbClr val="ffffff"/>
                </a:solidFill>
              </a:uFill>
              <a:latin typeface="Candara"/>
            </a:endParaRPr>
          </a:p>
          <a:p>
            <a:pPr>
              <a:lnSpc>
                <a:spcPct val="100000"/>
              </a:lnSpc>
            </a:pPr>
            <a:endParaRPr b="0" lang="nl-NL" sz="2400" spc="-1" strike="noStrike">
              <a:solidFill>
                <a:srgbClr val="073e87"/>
              </a:solidFill>
              <a:uFill>
                <a:solidFill>
                  <a:srgbClr val="ffffff"/>
                </a:solidFill>
              </a:uFill>
              <a:latin typeface="Candara"/>
            </a:endParaRPr>
          </a:p>
        </p:txBody>
      </p:sp>
      <p:sp>
        <p:nvSpPr>
          <p:cNvPr id="120" name="TextShape 2"/>
          <p:cNvSpPr txBox="1"/>
          <p:nvPr/>
        </p:nvSpPr>
        <p:spPr>
          <a:xfrm>
            <a:off x="457200" y="338400"/>
            <a:ext cx="8229240" cy="1252440"/>
          </a:xfrm>
          <a:prstGeom prst="rect">
            <a:avLst/>
          </a:prstGeom>
          <a:noFill/>
          <a:ln>
            <a:noFill/>
          </a:ln>
        </p:spPr>
        <p:txBody>
          <a:bodyPr anchor="ctr"/>
          <a:p>
            <a:pPr algn="ctr">
              <a:lnSpc>
                <a:spcPct val="100000"/>
              </a:lnSpc>
            </a:pPr>
            <a:r>
              <a:rPr b="0" lang="nl-NL" sz="4400" spc="-1" strike="noStrike">
                <a:solidFill>
                  <a:srgbClr val="ffffff"/>
                </a:solidFill>
                <a:uFill>
                  <a:solidFill>
                    <a:srgbClr val="ffffff"/>
                  </a:solidFill>
                </a:uFill>
                <a:latin typeface="Candara"/>
              </a:rPr>
              <a:t>Kleuters 4-6 jaar</a:t>
            </a:r>
            <a:endParaRPr b="0" lang="nl-NL" sz="1800" spc="-1" strike="noStrike">
              <a:solidFill>
                <a:srgbClr val="000000"/>
              </a:solidFill>
              <a:uFill>
                <a:solidFill>
                  <a:srgbClr val="ffffff"/>
                </a:solidFill>
              </a:uFill>
              <a:latin typeface="Candara"/>
            </a:endParaRPr>
          </a:p>
        </p:txBody>
      </p:sp>
      <p:pic>
        <p:nvPicPr>
          <p:cNvPr id="121" name="Afbeelding 4" descr=""/>
          <p:cNvPicPr/>
          <p:nvPr/>
        </p:nvPicPr>
        <p:blipFill>
          <a:blip r:embed="rId1"/>
          <a:stretch/>
        </p:blipFill>
        <p:spPr>
          <a:xfrm>
            <a:off x="5965200" y="4430880"/>
            <a:ext cx="2320560" cy="198720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871920" y="2675520"/>
            <a:ext cx="7408080" cy="3450240"/>
          </a:xfrm>
          <a:prstGeom prst="rect">
            <a:avLst/>
          </a:prstGeom>
          <a:noFill/>
          <a:ln>
            <a:noFill/>
          </a:ln>
        </p:spPr>
        <p:txBody>
          <a:bodyPr/>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Kinderen gaan zich schamen voor hun blote lichaam</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Meer spelen in aparte jongens en meisjes groepen</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Fantaseren over verliefdheid, verkering en seks</a:t>
            </a:r>
            <a:endParaRPr b="0" lang="nl-NL" sz="2400" spc="-1" strike="noStrike">
              <a:solidFill>
                <a:srgbClr val="073e87"/>
              </a:solidFill>
              <a:uFill>
                <a:solidFill>
                  <a:srgbClr val="ffffff"/>
                </a:solidFill>
              </a:uFill>
              <a:latin typeface="Candara"/>
            </a:endParaRPr>
          </a:p>
          <a:p>
            <a:pPr marL="274320" indent="-273960">
              <a:lnSpc>
                <a:spcPct val="100000"/>
              </a:lnSpc>
              <a:buClr>
                <a:srgbClr val="31b6fd"/>
              </a:buClr>
              <a:buFont typeface="Symbol"/>
              <a:buChar char=""/>
            </a:pPr>
            <a:r>
              <a:rPr b="0" lang="nl-NL" sz="2400" spc="-1" strike="noStrike">
                <a:solidFill>
                  <a:srgbClr val="073e87"/>
                </a:solidFill>
                <a:uFill>
                  <a:solidFill>
                    <a:srgbClr val="ffffff"/>
                  </a:solidFill>
                </a:uFill>
                <a:latin typeface="Candara"/>
              </a:rPr>
              <a:t>Eerste verliefdheid</a:t>
            </a:r>
            <a:endParaRPr b="0" lang="nl-NL" sz="2400" spc="-1" strike="noStrike">
              <a:solidFill>
                <a:srgbClr val="073e87"/>
              </a:solidFill>
              <a:uFill>
                <a:solidFill>
                  <a:srgbClr val="ffffff"/>
                </a:solidFill>
              </a:uFill>
              <a:latin typeface="Candara"/>
            </a:endParaRPr>
          </a:p>
          <a:p>
            <a:pPr>
              <a:lnSpc>
                <a:spcPct val="100000"/>
              </a:lnSpc>
            </a:pPr>
            <a:endParaRPr b="0" lang="nl-NL" sz="2400" spc="-1" strike="noStrike">
              <a:solidFill>
                <a:srgbClr val="073e87"/>
              </a:solidFill>
              <a:uFill>
                <a:solidFill>
                  <a:srgbClr val="ffffff"/>
                </a:solidFill>
              </a:uFill>
              <a:latin typeface="Candara"/>
            </a:endParaRPr>
          </a:p>
        </p:txBody>
      </p:sp>
      <p:sp>
        <p:nvSpPr>
          <p:cNvPr id="123" name="TextShape 2"/>
          <p:cNvSpPr txBox="1"/>
          <p:nvPr/>
        </p:nvSpPr>
        <p:spPr>
          <a:xfrm>
            <a:off x="457200" y="338400"/>
            <a:ext cx="8229240" cy="1252440"/>
          </a:xfrm>
          <a:prstGeom prst="rect">
            <a:avLst/>
          </a:prstGeom>
          <a:noFill/>
          <a:ln>
            <a:noFill/>
          </a:ln>
        </p:spPr>
        <p:txBody>
          <a:bodyPr anchor="ctr"/>
          <a:p>
            <a:pPr algn="ctr">
              <a:lnSpc>
                <a:spcPct val="100000"/>
              </a:lnSpc>
            </a:pPr>
            <a:r>
              <a:rPr b="0" lang="nl-NL" sz="4400" spc="-1" strike="noStrike">
                <a:solidFill>
                  <a:srgbClr val="ffffff"/>
                </a:solidFill>
                <a:uFill>
                  <a:solidFill>
                    <a:srgbClr val="ffffff"/>
                  </a:solidFill>
                </a:uFill>
                <a:latin typeface="Candara"/>
              </a:rPr>
              <a:t>Kinderen 7 tot 9 jaar</a:t>
            </a:r>
            <a:endParaRPr b="0" lang="nl-NL" sz="1800" spc="-1" strike="noStrike">
              <a:solidFill>
                <a:srgbClr val="000000"/>
              </a:solidFill>
              <a:uFill>
                <a:solidFill>
                  <a:srgbClr val="ffffff"/>
                </a:solidFill>
              </a:uFill>
              <a:latin typeface="Candara"/>
            </a:endParaRPr>
          </a:p>
        </p:txBody>
      </p:sp>
      <p:pic>
        <p:nvPicPr>
          <p:cNvPr id="124" name="Afbeelding 3" descr=""/>
          <p:cNvPicPr/>
          <p:nvPr/>
        </p:nvPicPr>
        <p:blipFill>
          <a:blip r:embed="rId1"/>
          <a:stretch/>
        </p:blipFill>
        <p:spPr>
          <a:xfrm>
            <a:off x="6516360" y="4336200"/>
            <a:ext cx="1936440" cy="1773000"/>
          </a:xfrm>
          <a:prstGeom prst="rect">
            <a:avLst/>
          </a:prstGeom>
          <a:ln>
            <a:noFill/>
          </a:ln>
        </p:spPr>
      </p:pic>
      <p:pic>
        <p:nvPicPr>
          <p:cNvPr id="125" name="Afbeelding 4" descr=""/>
          <p:cNvPicPr/>
          <p:nvPr/>
        </p:nvPicPr>
        <p:blipFill>
          <a:blip r:embed="rId2"/>
          <a:stretch/>
        </p:blipFill>
        <p:spPr>
          <a:xfrm>
            <a:off x="2555640" y="4659480"/>
            <a:ext cx="1523520" cy="138564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442</TotalTime>
  <Application>LibreOffice/5.2.0.4$Windows_x86 LibreOffice_project/066b007f5ebcc236395c7d282ba488bca6720265</Application>
  <Words>2803</Words>
  <Paragraphs>226</Paragraphs>
  <Company>GGD Flevoland</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2016-04-11T09:07:14Z</dcterms:created>
  <dc:creator>Miranda Valkhof</dc:creator>
  <dc:description/>
  <dc:language>nl-NL</dc:language>
  <cp:lastModifiedBy>Elke van Huffelen</cp:lastModifiedBy>
  <dcterms:modified xsi:type="dcterms:W3CDTF">2018-01-09T10:59:30Z</dcterms:modified>
  <cp:revision>57</cp:revision>
  <dc:subject/>
  <dc:title>Media wijsheid voor ouders en opvoeders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GGD Flevoland</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7</vt:i4>
  </property>
  <property fmtid="{D5CDD505-2E9C-101B-9397-08002B2CF9AE}" pid="9" name="PresentationFormat">
    <vt:lpwstr>Diavoorstelling (4:3)</vt:lpwstr>
  </property>
  <property fmtid="{D5CDD505-2E9C-101B-9397-08002B2CF9AE}" pid="10" name="ScaleCrop">
    <vt:bool>0</vt:bool>
  </property>
  <property fmtid="{D5CDD505-2E9C-101B-9397-08002B2CF9AE}" pid="11" name="ShareDoc">
    <vt:bool>0</vt:bool>
  </property>
  <property fmtid="{D5CDD505-2E9C-101B-9397-08002B2CF9AE}" pid="12" name="Slides">
    <vt:i4>15</vt:i4>
  </property>
</Properties>
</file>