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43C5E-CFB5-447B-AE31-54FEB2C4F65D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CF02D-23E6-4BFF-9239-B0C36211F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13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45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9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7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0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03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94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66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4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7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45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89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447E-44AE-4DFC-94F4-89F517A307FC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18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jgtlelystad.nl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1" y="1197452"/>
            <a:ext cx="9932276" cy="41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Preventiemakelaar Jeugd en Gezin Lelystad</a:t>
            </a:r>
            <a:endParaRPr lang="nl-NL" b="1" dirty="0">
              <a:solidFill>
                <a:srgbClr val="5DBDD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7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nl-NL" i="1" dirty="0" smtClean="0">
                <a:solidFill>
                  <a:schemeClr val="bg2">
                    <a:lumMod val="50000"/>
                  </a:schemeClr>
                </a:solidFill>
              </a:rPr>
              <a:t>amenhang </a:t>
            </a:r>
            <a:r>
              <a:rPr lang="nl-NL" i="1" dirty="0" smtClean="0">
                <a:solidFill>
                  <a:schemeClr val="bg2">
                    <a:lumMod val="50000"/>
                  </a:schemeClr>
                </a:solidFill>
              </a:rPr>
              <a:t>creëren </a:t>
            </a:r>
            <a:r>
              <a:rPr lang="nl-NL" i="1" dirty="0">
                <a:solidFill>
                  <a:schemeClr val="bg2">
                    <a:lumMod val="50000"/>
                  </a:schemeClr>
                </a:solidFill>
              </a:rPr>
              <a:t>in het aanbod van preventieactiviteiten voor kinderen, jeugd en gezinnen.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Preventiemakelaar Jeugd en Gezin Lelystad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185747" y="3841011"/>
            <a:ext cx="2950778" cy="1100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7" name="Ovaal 6"/>
          <p:cNvSpPr/>
          <p:nvPr/>
        </p:nvSpPr>
        <p:spPr>
          <a:xfrm>
            <a:off x="7338848" y="2573093"/>
            <a:ext cx="1250731" cy="11035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</a:t>
            </a:r>
            <a:r>
              <a:rPr lang="nl-NL" dirty="0" smtClean="0"/>
              <a:t>uders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10205544" y="4003237"/>
            <a:ext cx="1330871" cy="109428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Profes-sionals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8886497" y="3099580"/>
            <a:ext cx="1219200" cy="108256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Jeugd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358337" y="3522101"/>
            <a:ext cx="2815788" cy="1737820"/>
          </a:xfrm>
          <a:prstGeom prst="roundRect">
            <a:avLst/>
          </a:prstGeom>
          <a:solidFill>
            <a:srgbClr val="5DB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Aanbod: cursussen, bijeenkomst, trainingen en voorlichtingslessen.</a:t>
            </a:r>
            <a:endParaRPr lang="nl-NL" sz="2000" dirty="0"/>
          </a:p>
        </p:txBody>
      </p:sp>
      <p:sp>
        <p:nvSpPr>
          <p:cNvPr id="12" name="Afgeronde rechthoek 11"/>
          <p:cNvSpPr/>
          <p:nvPr/>
        </p:nvSpPr>
        <p:spPr>
          <a:xfrm>
            <a:off x="10317216" y="5559972"/>
            <a:ext cx="1380798" cy="599090"/>
          </a:xfrm>
          <a:prstGeom prst="roundRect">
            <a:avLst/>
          </a:prstGeom>
          <a:noFill/>
          <a:ln w="38100"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Onderwijs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4" name="Gebogen verbindingslijn 13"/>
          <p:cNvCxnSpPr/>
          <p:nvPr/>
        </p:nvCxnSpPr>
        <p:spPr>
          <a:xfrm>
            <a:off x="2455482" y="3733514"/>
            <a:ext cx="1673772" cy="868910"/>
          </a:xfrm>
          <a:prstGeom prst="bentConnector3">
            <a:avLst>
              <a:gd name="adj1" fmla="val 74490"/>
            </a:avLst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bogen verbindingslijn 16"/>
          <p:cNvCxnSpPr>
            <a:stCxn id="5" idx="3"/>
            <a:endCxn id="7" idx="4"/>
          </p:cNvCxnSpPr>
          <p:nvPr/>
        </p:nvCxnSpPr>
        <p:spPr>
          <a:xfrm flipV="1">
            <a:off x="7136525" y="3676679"/>
            <a:ext cx="827689" cy="714332"/>
          </a:xfrm>
          <a:prstGeom prst="bentConnector2">
            <a:avLst/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bogen verbindingslijn 18"/>
          <p:cNvCxnSpPr>
            <a:endCxn id="9" idx="4"/>
          </p:cNvCxnSpPr>
          <p:nvPr/>
        </p:nvCxnSpPr>
        <p:spPr>
          <a:xfrm flipV="1">
            <a:off x="7136525" y="4182146"/>
            <a:ext cx="2359572" cy="420278"/>
          </a:xfrm>
          <a:prstGeom prst="bentConnector2">
            <a:avLst/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endCxn id="8" idx="3"/>
          </p:cNvCxnSpPr>
          <p:nvPr/>
        </p:nvCxnSpPr>
        <p:spPr>
          <a:xfrm>
            <a:off x="7136525" y="4834759"/>
            <a:ext cx="3263921" cy="102504"/>
          </a:xfrm>
          <a:prstGeom prst="bentConnector4">
            <a:avLst>
              <a:gd name="adj1" fmla="val 47014"/>
              <a:gd name="adj2" fmla="val 323016"/>
            </a:avLst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jl-omlaag 21"/>
          <p:cNvSpPr/>
          <p:nvPr/>
        </p:nvSpPr>
        <p:spPr>
          <a:xfrm>
            <a:off x="11345917" y="4937263"/>
            <a:ext cx="259476" cy="570157"/>
          </a:xfrm>
          <a:prstGeom prst="downArrow">
            <a:avLst/>
          </a:prstGeom>
          <a:solidFill>
            <a:srgbClr val="5DBDD3"/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1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Preventiemakelaar</a:t>
            </a:r>
            <a:endParaRPr lang="nl-NL" b="1" dirty="0">
              <a:solidFill>
                <a:srgbClr val="5DBDD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i="1" dirty="0" smtClean="0">
                <a:solidFill>
                  <a:schemeClr val="bg2">
                    <a:lumMod val="50000"/>
                  </a:schemeClr>
                </a:solidFill>
              </a:rPr>
              <a:t>Samenwerking &amp; Onafhankelijk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033" y="3640942"/>
            <a:ext cx="3886677" cy="74187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57" y="3397559"/>
            <a:ext cx="2995449" cy="12074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69" y="3519557"/>
            <a:ext cx="1843250" cy="1085471"/>
          </a:xfrm>
          <a:prstGeom prst="rect">
            <a:avLst/>
          </a:prstGeom>
        </p:spPr>
      </p:pic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 smtClean="0"/>
              <a:t>Preventiemakelaar Jeugd en Gezin Lelystad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80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Aanbod voor het primair onderwijs</a:t>
            </a:r>
            <a:endParaRPr lang="nl-NL" b="1" dirty="0">
              <a:solidFill>
                <a:srgbClr val="5DBDD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559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Kinderen In Echtscheiding Situatie</a:t>
            </a:r>
          </a:p>
          <a:p>
            <a:r>
              <a:rPr lang="nl-NL" dirty="0" smtClean="0"/>
              <a:t>Sociale </a:t>
            </a:r>
            <a:r>
              <a:rPr lang="nl-NL" dirty="0" smtClean="0"/>
              <a:t>vaardigheidstraining</a:t>
            </a:r>
          </a:p>
          <a:p>
            <a:r>
              <a:rPr lang="nl-NL" dirty="0" smtClean="0"/>
              <a:t>Dit ben ik training (wegens succes VOL)</a:t>
            </a:r>
          </a:p>
          <a:p>
            <a:r>
              <a:rPr lang="nl-NL" dirty="0" smtClean="0"/>
              <a:t>Twee huizen training</a:t>
            </a:r>
          </a:p>
          <a:p>
            <a:r>
              <a:rPr lang="nl-NL" dirty="0" smtClean="0"/>
              <a:t>Rots en Water training</a:t>
            </a:r>
          </a:p>
          <a:p>
            <a:r>
              <a:rPr lang="nl-NL" dirty="0" smtClean="0"/>
              <a:t>Klassikaal aanbod</a:t>
            </a:r>
            <a:endParaRPr lang="nl-NL" dirty="0" smtClean="0"/>
          </a:p>
          <a:p>
            <a:r>
              <a:rPr lang="nl-NL" dirty="0" smtClean="0"/>
              <a:t>Voor ouders</a:t>
            </a:r>
            <a:r>
              <a:rPr lang="nl-NL" dirty="0" smtClean="0"/>
              <a:t>: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Cursus Puber in Huis </a:t>
            </a:r>
            <a:br>
              <a:rPr lang="nl-NL" dirty="0" smtClean="0"/>
            </a:br>
            <a:r>
              <a:rPr lang="nl-NL" dirty="0" smtClean="0"/>
              <a:t>	Gescheiden Opvoeden</a:t>
            </a:r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 smtClean="0"/>
              <a:t>Preventiemakelaar Jeugd en Gezin Lelystad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002685" y="1690688"/>
            <a:ext cx="23511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bg2">
                    <a:lumMod val="75000"/>
                  </a:schemeClr>
                </a:solidFill>
              </a:rPr>
              <a:t>MEE</a:t>
            </a:r>
          </a:p>
          <a:p>
            <a:r>
              <a:rPr lang="nl-NL" sz="2400" i="1" dirty="0" smtClean="0">
                <a:solidFill>
                  <a:schemeClr val="bg2">
                    <a:lumMod val="75000"/>
                  </a:schemeClr>
                </a:solidFill>
              </a:rPr>
              <a:t>MDF</a:t>
            </a:r>
          </a:p>
          <a:p>
            <a:r>
              <a:rPr lang="nl-NL" sz="2400" i="1" dirty="0" smtClean="0">
                <a:solidFill>
                  <a:schemeClr val="bg2">
                    <a:lumMod val="75000"/>
                  </a:schemeClr>
                </a:solidFill>
              </a:rPr>
              <a:t>Welzijn Lelystad</a:t>
            </a:r>
          </a:p>
          <a:p>
            <a:r>
              <a:rPr lang="nl-NL" sz="2400" i="1" dirty="0" smtClean="0">
                <a:solidFill>
                  <a:schemeClr val="bg2">
                    <a:lumMod val="75000"/>
                  </a:schemeClr>
                </a:solidFill>
              </a:rPr>
              <a:t>GGD Flevoland</a:t>
            </a:r>
          </a:p>
          <a:p>
            <a:r>
              <a:rPr lang="nl-NL" sz="2400" i="1" dirty="0" smtClean="0">
                <a:solidFill>
                  <a:schemeClr val="bg2">
                    <a:lumMod val="75000"/>
                  </a:schemeClr>
                </a:solidFill>
              </a:rPr>
              <a:t>BGB</a:t>
            </a:r>
            <a:endParaRPr lang="nl-NL" sz="24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Wat krijgen jullie</a:t>
            </a:r>
            <a:endParaRPr lang="nl-NL" b="1" dirty="0">
              <a:solidFill>
                <a:srgbClr val="5DBDD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4556"/>
            <a:ext cx="10515600" cy="4351338"/>
          </a:xfrm>
        </p:spPr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verzicht aanbod als mail van de preventiemakelaar </a:t>
            </a:r>
          </a:p>
          <a:p>
            <a:r>
              <a:rPr lang="nl-NL" dirty="0" smtClean="0"/>
              <a:t>verwijzing naar groepsprogramma’s via OT</a:t>
            </a:r>
          </a:p>
          <a:p>
            <a:r>
              <a:rPr lang="nl-NL" dirty="0"/>
              <a:t>a</a:t>
            </a:r>
            <a:r>
              <a:rPr lang="nl-NL" dirty="0" smtClean="0"/>
              <a:t>anmelden bij preventiemakelaar, op school of aanbieder</a:t>
            </a:r>
          </a:p>
          <a:p>
            <a:r>
              <a:rPr lang="nl-NL" dirty="0" smtClean="0"/>
              <a:t>agenda 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www.jgtlelystad.nl/agenda</a:t>
            </a:r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7" t="22251" r="3807" b="10932"/>
          <a:stretch/>
        </p:blipFill>
        <p:spPr>
          <a:xfrm>
            <a:off x="5220393" y="3149451"/>
            <a:ext cx="5345083" cy="2996671"/>
          </a:xfrm>
          <a:prstGeom prst="rect">
            <a:avLst/>
          </a:prstGeom>
        </p:spPr>
      </p:pic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 smtClean="0"/>
              <a:t>Preventiemakelaar Jeugd en Gezin Lelystad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Preventiemakelaar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i="1" dirty="0" smtClean="0">
                <a:solidFill>
                  <a:schemeClr val="bg2">
                    <a:lumMod val="75000"/>
                  </a:schemeClr>
                </a:solidFill>
              </a:rPr>
              <a:t>Versterken van sociale netwerken</a:t>
            </a:r>
          </a:p>
          <a:p>
            <a:pPr marL="0" indent="0" algn="ctr">
              <a:buNone/>
            </a:pPr>
            <a:endParaRPr lang="nl-NL" i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/>
              <a:t>School is een natuurlijk netwerk </a:t>
            </a:r>
          </a:p>
          <a:p>
            <a:r>
              <a:rPr lang="nl-NL" dirty="0" smtClean="0"/>
              <a:t>Helpend voor de ontwikkeling en welzijn van kinderen</a:t>
            </a:r>
          </a:p>
          <a:p>
            <a:r>
              <a:rPr lang="nl-NL" dirty="0" smtClean="0"/>
              <a:t>Onderdeel van SOP?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Wie? Dan gaan we daar samen mee aan de slag.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5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rgbClr val="5DBDD3"/>
                </a:solidFill>
              </a:rPr>
              <a:t>Wat is er nodig?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Leemtes in het aanbod?</a:t>
            </a:r>
          </a:p>
          <a:p>
            <a:r>
              <a:rPr lang="nl-NL" dirty="0" smtClean="0"/>
              <a:t>Behoefte vanuit SOP?</a:t>
            </a:r>
          </a:p>
          <a:p>
            <a:r>
              <a:rPr lang="nl-NL" dirty="0" smtClean="0"/>
              <a:t>Aan de slag met sociale netwerken?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Ideeën, signalen of contact met preventiemakelaar: vul het kaartje in!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 smtClean="0"/>
              <a:t>Preventiemakelaar Jeugd en Gezin Lelystad</a:t>
            </a:r>
            <a:endParaRPr lang="nl-NL" dirty="0"/>
          </a:p>
        </p:txBody>
      </p:sp>
      <p:sp>
        <p:nvSpPr>
          <p:cNvPr id="6" name="Tekstvak 2"/>
          <p:cNvSpPr txBox="1">
            <a:spLocks noChangeArrowheads="1"/>
          </p:cNvSpPr>
          <p:nvPr/>
        </p:nvSpPr>
        <p:spPr bwMode="auto">
          <a:xfrm>
            <a:off x="955965" y="4377286"/>
            <a:ext cx="3408218" cy="2344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7" name="Rechthoek 6"/>
          <p:cNvSpPr/>
          <p:nvPr/>
        </p:nvSpPr>
        <p:spPr>
          <a:xfrm>
            <a:off x="3059084" y="5998547"/>
            <a:ext cx="1226176" cy="62670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0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Onderwijs en Scheidingen</a:t>
            </a:r>
            <a:endParaRPr lang="nl-NL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Netwerkbijeenkomst 9 april 2019</a:t>
            </a:r>
          </a:p>
          <a:p>
            <a:r>
              <a:rPr lang="nl-NL" dirty="0" smtClean="0"/>
              <a:t>Middagprogramma Onderwijs en Scheidingen</a:t>
            </a:r>
            <a:br>
              <a:rPr lang="nl-NL" dirty="0" smtClean="0"/>
            </a:br>
            <a:endParaRPr lang="nl-NL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Juridisch kader; met protocol als resultaat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Gesprekken met gescheiden ouders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Signalen, rol en meerwaarde van de leerkracht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Scheidingsproblematiek in de school en de rol van het OT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Zet alvast in je agenda en wees welkom!</a:t>
            </a:r>
          </a:p>
        </p:txBody>
      </p:sp>
    </p:spTree>
    <p:extLst>
      <p:ext uri="{BB962C8B-B14F-4D97-AF65-F5344CB8AC3E}">
        <p14:creationId xmlns:p14="http://schemas.microsoft.com/office/powerpoint/2010/main" val="4524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193</Words>
  <Application>Microsoft Office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  <vt:lpstr>Preventiemakelaar Jeugd en Gezin Lelystad</vt:lpstr>
      <vt:lpstr>Preventiemakelaar</vt:lpstr>
      <vt:lpstr>Aanbod voor het primair onderwijs</vt:lpstr>
      <vt:lpstr>Wat krijgen jullie</vt:lpstr>
      <vt:lpstr>Preventiemakelaar</vt:lpstr>
      <vt:lpstr>Wat is er nodig?</vt:lpstr>
      <vt:lpstr>Onderwijs en Scheidingen</vt:lpstr>
    </vt:vector>
  </TitlesOfParts>
  <Company>GGD Flevoland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Annemarie Dam</dc:creator>
  <cp:lastModifiedBy>Annemarie Dam</cp:lastModifiedBy>
  <cp:revision>14</cp:revision>
  <dcterms:created xsi:type="dcterms:W3CDTF">2018-10-25T12:32:29Z</dcterms:created>
  <dcterms:modified xsi:type="dcterms:W3CDTF">2018-11-13T10:10:03Z</dcterms:modified>
</cp:coreProperties>
</file>