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5"/>
  </p:notesMasterIdLst>
  <p:sldIdLst>
    <p:sldId id="256" r:id="rId5"/>
    <p:sldId id="257" r:id="rId6"/>
    <p:sldId id="274" r:id="rId7"/>
    <p:sldId id="275" r:id="rId8"/>
    <p:sldId id="276" r:id="rId9"/>
    <p:sldId id="277" r:id="rId10"/>
    <p:sldId id="278" r:id="rId11"/>
    <p:sldId id="271" r:id="rId12"/>
    <p:sldId id="261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474C0-9346-455C-812C-C673DA1677A7}" v="13" dt="2019-04-02T10:26:04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1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 Ax" userId="ab290e8a-d951-4140-bbb8-627d7ce99a4d" providerId="ADAL" clId="{C8B474C0-9346-455C-812C-C673DA1677A7}"/>
    <pc:docChg chg="undo custSel mod addSld modSld">
      <pc:chgData name="Leoni Ax" userId="ab290e8a-d951-4140-bbb8-627d7ce99a4d" providerId="ADAL" clId="{C8B474C0-9346-455C-812C-C673DA1677A7}" dt="2019-04-02T10:28:24.790" v="260" actId="1076"/>
      <pc:docMkLst>
        <pc:docMk/>
      </pc:docMkLst>
      <pc:sldChg chg="modSp">
        <pc:chgData name="Leoni Ax" userId="ab290e8a-d951-4140-bbb8-627d7ce99a4d" providerId="ADAL" clId="{C8B474C0-9346-455C-812C-C673DA1677A7}" dt="2019-04-02T10:12:54.211" v="7" actId="14100"/>
        <pc:sldMkLst>
          <pc:docMk/>
          <pc:sldMk cId="3288286719" sldId="256"/>
        </pc:sldMkLst>
        <pc:spChg chg="mod">
          <ac:chgData name="Leoni Ax" userId="ab290e8a-d951-4140-bbb8-627d7ce99a4d" providerId="ADAL" clId="{C8B474C0-9346-455C-812C-C673DA1677A7}" dt="2019-04-02T10:12:54.211" v="7" actId="14100"/>
          <ac:spMkLst>
            <pc:docMk/>
            <pc:sldMk cId="3288286719" sldId="256"/>
            <ac:spMk id="2" creationId="{D4C954E3-436E-463E-8010-9E7D47B461CF}"/>
          </ac:spMkLst>
        </pc:spChg>
      </pc:sldChg>
      <pc:sldChg chg="delSp">
        <pc:chgData name="Leoni Ax" userId="ab290e8a-d951-4140-bbb8-627d7ce99a4d" providerId="ADAL" clId="{C8B474C0-9346-455C-812C-C673DA1677A7}" dt="2019-04-02T10:17:03.520" v="51" actId="478"/>
        <pc:sldMkLst>
          <pc:docMk/>
          <pc:sldMk cId="3075546146" sldId="275"/>
        </pc:sldMkLst>
        <pc:picChg chg="del">
          <ac:chgData name="Leoni Ax" userId="ab290e8a-d951-4140-bbb8-627d7ce99a4d" providerId="ADAL" clId="{C8B474C0-9346-455C-812C-C673DA1677A7}" dt="2019-04-02T10:17:03.520" v="51" actId="478"/>
          <ac:picMkLst>
            <pc:docMk/>
            <pc:sldMk cId="3075546146" sldId="275"/>
            <ac:picMk id="5" creationId="{3B827E22-BB65-497D-A080-2D08B1EC538A}"/>
          </ac:picMkLst>
        </pc:picChg>
      </pc:sldChg>
      <pc:sldChg chg="addSp delSp modSp add mod setBg">
        <pc:chgData name="Leoni Ax" userId="ab290e8a-d951-4140-bbb8-627d7ce99a4d" providerId="ADAL" clId="{C8B474C0-9346-455C-812C-C673DA1677A7}" dt="2019-04-02T10:17:36.865" v="75" actId="14100"/>
        <pc:sldMkLst>
          <pc:docMk/>
          <pc:sldMk cId="1797159127" sldId="276"/>
        </pc:sldMkLst>
        <pc:spChg chg="add mod">
          <ac:chgData name="Leoni Ax" userId="ab290e8a-d951-4140-bbb8-627d7ce99a4d" providerId="ADAL" clId="{C8B474C0-9346-455C-812C-C673DA1677A7}" dt="2019-04-02T10:17:36.865" v="75" actId="14100"/>
          <ac:spMkLst>
            <pc:docMk/>
            <pc:sldMk cId="1797159127" sldId="276"/>
            <ac:spMk id="7" creationId="{1C077FC2-AFDE-403E-84B6-34FCF7400995}"/>
          </ac:spMkLst>
        </pc:spChg>
        <pc:picChg chg="add mod modCrop">
          <ac:chgData name="Leoni Ax" userId="ab290e8a-d951-4140-bbb8-627d7ce99a4d" providerId="ADAL" clId="{C8B474C0-9346-455C-812C-C673DA1677A7}" dt="2019-04-02T10:16:37.360" v="50" actId="1076"/>
          <ac:picMkLst>
            <pc:docMk/>
            <pc:sldMk cId="1797159127" sldId="276"/>
            <ac:picMk id="2" creationId="{2343A4F8-E830-432E-B041-7E1CAEDE0682}"/>
          </ac:picMkLst>
        </pc:picChg>
        <pc:picChg chg="add mod ord modCrop">
          <ac:chgData name="Leoni Ax" userId="ab290e8a-d951-4140-bbb8-627d7ce99a4d" providerId="ADAL" clId="{C8B474C0-9346-455C-812C-C673DA1677A7}" dt="2019-04-02T10:16:33.228" v="49" actId="1076"/>
          <ac:picMkLst>
            <pc:docMk/>
            <pc:sldMk cId="1797159127" sldId="276"/>
            <ac:picMk id="3" creationId="{96B5C90E-6421-4F04-A662-526A1C63B694}"/>
          </ac:picMkLst>
        </pc:picChg>
        <pc:picChg chg="add mod modCrop">
          <ac:chgData name="Leoni Ax" userId="ab290e8a-d951-4140-bbb8-627d7ce99a4d" providerId="ADAL" clId="{C8B474C0-9346-455C-812C-C673DA1677A7}" dt="2019-04-02T10:16:26.102" v="47" actId="1076"/>
          <ac:picMkLst>
            <pc:docMk/>
            <pc:sldMk cId="1797159127" sldId="276"/>
            <ac:picMk id="4" creationId="{DFA79EF8-F645-415A-A224-79C208CDB206}"/>
          </ac:picMkLst>
        </pc:picChg>
        <pc:cxnChg chg="add del">
          <ac:chgData name="Leoni Ax" userId="ab290e8a-d951-4140-bbb8-627d7ce99a4d" providerId="ADAL" clId="{C8B474C0-9346-455C-812C-C673DA1677A7}" dt="2019-04-02T10:16:04.906" v="44" actId="26606"/>
          <ac:cxnSpMkLst>
            <pc:docMk/>
            <pc:sldMk cId="1797159127" sldId="276"/>
            <ac:cxnSpMk id="9" creationId="{DCD67800-37AC-4E14-89B0-F79DCB3FB86D}"/>
          </ac:cxnSpMkLst>
        </pc:cxnChg>
        <pc:cxnChg chg="add del">
          <ac:chgData name="Leoni Ax" userId="ab290e8a-d951-4140-bbb8-627d7ce99a4d" providerId="ADAL" clId="{C8B474C0-9346-455C-812C-C673DA1677A7}" dt="2019-04-02T10:16:04.906" v="44" actId="26606"/>
          <ac:cxnSpMkLst>
            <pc:docMk/>
            <pc:sldMk cId="1797159127" sldId="276"/>
            <ac:cxnSpMk id="11" creationId="{20F1788F-A5AE-4188-8274-F7F2E3833ECD}"/>
          </ac:cxnSpMkLst>
        </pc:cxnChg>
      </pc:sldChg>
      <pc:sldChg chg="addSp delSp modSp add">
        <pc:chgData name="Leoni Ax" userId="ab290e8a-d951-4140-bbb8-627d7ce99a4d" providerId="ADAL" clId="{C8B474C0-9346-455C-812C-C673DA1677A7}" dt="2019-04-02T10:20:49.810" v="120" actId="14100"/>
        <pc:sldMkLst>
          <pc:docMk/>
          <pc:sldMk cId="1299699635" sldId="277"/>
        </pc:sldMkLst>
        <pc:picChg chg="del">
          <ac:chgData name="Leoni Ax" userId="ab290e8a-d951-4140-bbb8-627d7ce99a4d" providerId="ADAL" clId="{C8B474C0-9346-455C-812C-C673DA1677A7}" dt="2019-04-02T10:18:30.377" v="77" actId="478"/>
          <ac:picMkLst>
            <pc:docMk/>
            <pc:sldMk cId="1299699635" sldId="277"/>
            <ac:picMk id="2" creationId="{2343A4F8-E830-432E-B041-7E1CAEDE0682}"/>
          </ac:picMkLst>
        </pc:picChg>
        <pc:picChg chg="del">
          <ac:chgData name="Leoni Ax" userId="ab290e8a-d951-4140-bbb8-627d7ce99a4d" providerId="ADAL" clId="{C8B474C0-9346-455C-812C-C673DA1677A7}" dt="2019-04-02T10:18:31.082" v="78" actId="478"/>
          <ac:picMkLst>
            <pc:docMk/>
            <pc:sldMk cId="1299699635" sldId="277"/>
            <ac:picMk id="3" creationId="{96B5C90E-6421-4F04-A662-526A1C63B694}"/>
          </ac:picMkLst>
        </pc:picChg>
        <pc:picChg chg="del">
          <ac:chgData name="Leoni Ax" userId="ab290e8a-d951-4140-bbb8-627d7ce99a4d" providerId="ADAL" clId="{C8B474C0-9346-455C-812C-C673DA1677A7}" dt="2019-04-02T10:18:32.839" v="79" actId="478"/>
          <ac:picMkLst>
            <pc:docMk/>
            <pc:sldMk cId="1299699635" sldId="277"/>
            <ac:picMk id="4" creationId="{DFA79EF8-F645-415A-A224-79C208CDB206}"/>
          </ac:picMkLst>
        </pc:picChg>
        <pc:picChg chg="add mod modCrop">
          <ac:chgData name="Leoni Ax" userId="ab290e8a-d951-4140-bbb8-627d7ce99a4d" providerId="ADAL" clId="{C8B474C0-9346-455C-812C-C673DA1677A7}" dt="2019-04-02T10:20:42.656" v="119" actId="1037"/>
          <ac:picMkLst>
            <pc:docMk/>
            <pc:sldMk cId="1299699635" sldId="277"/>
            <ac:picMk id="6" creationId="{CDB1959A-4C7E-43B4-AAA6-D75C70371CEE}"/>
          </ac:picMkLst>
        </pc:picChg>
        <pc:picChg chg="add mod modCrop">
          <ac:chgData name="Leoni Ax" userId="ab290e8a-d951-4140-bbb8-627d7ce99a4d" providerId="ADAL" clId="{C8B474C0-9346-455C-812C-C673DA1677A7}" dt="2019-04-02T10:20:09.437" v="99" actId="1076"/>
          <ac:picMkLst>
            <pc:docMk/>
            <pc:sldMk cId="1299699635" sldId="277"/>
            <ac:picMk id="8" creationId="{BCA3C01C-B7E4-4C6E-B190-BF5EFD91B892}"/>
          </ac:picMkLst>
        </pc:picChg>
        <pc:picChg chg="add mod modCrop">
          <ac:chgData name="Leoni Ax" userId="ab290e8a-d951-4140-bbb8-627d7ce99a4d" providerId="ADAL" clId="{C8B474C0-9346-455C-812C-C673DA1677A7}" dt="2019-04-02T10:20:49.810" v="120" actId="14100"/>
          <ac:picMkLst>
            <pc:docMk/>
            <pc:sldMk cId="1299699635" sldId="277"/>
            <ac:picMk id="9" creationId="{8F8D29D6-4F72-4E61-8C42-7EB77262422E}"/>
          </ac:picMkLst>
        </pc:picChg>
      </pc:sldChg>
      <pc:sldChg chg="addSp delSp modSp add modNotesTx">
        <pc:chgData name="Leoni Ax" userId="ab290e8a-d951-4140-bbb8-627d7ce99a4d" providerId="ADAL" clId="{C8B474C0-9346-455C-812C-C673DA1677A7}" dt="2019-04-02T10:28:24.790" v="260" actId="1076"/>
        <pc:sldMkLst>
          <pc:docMk/>
          <pc:sldMk cId="1836550521" sldId="278"/>
        </pc:sldMkLst>
        <pc:picChg chg="del">
          <ac:chgData name="Leoni Ax" userId="ab290e8a-d951-4140-bbb8-627d7ce99a4d" providerId="ADAL" clId="{C8B474C0-9346-455C-812C-C673DA1677A7}" dt="2019-04-02T10:24:38.991" v="224" actId="478"/>
          <ac:picMkLst>
            <pc:docMk/>
            <pc:sldMk cId="1836550521" sldId="278"/>
            <ac:picMk id="6" creationId="{CDB1959A-4C7E-43B4-AAA6-D75C70371CEE}"/>
          </ac:picMkLst>
        </pc:picChg>
        <pc:picChg chg="del">
          <ac:chgData name="Leoni Ax" userId="ab290e8a-d951-4140-bbb8-627d7ce99a4d" providerId="ADAL" clId="{C8B474C0-9346-455C-812C-C673DA1677A7}" dt="2019-04-02T10:25:42.555" v="233" actId="478"/>
          <ac:picMkLst>
            <pc:docMk/>
            <pc:sldMk cId="1836550521" sldId="278"/>
            <ac:picMk id="8" creationId="{BCA3C01C-B7E4-4C6E-B190-BF5EFD91B892}"/>
          </ac:picMkLst>
        </pc:picChg>
        <pc:picChg chg="del">
          <ac:chgData name="Leoni Ax" userId="ab290e8a-d951-4140-bbb8-627d7ce99a4d" providerId="ADAL" clId="{C8B474C0-9346-455C-812C-C673DA1677A7}" dt="2019-04-02T10:24:44.723" v="227" actId="478"/>
          <ac:picMkLst>
            <pc:docMk/>
            <pc:sldMk cId="1836550521" sldId="278"/>
            <ac:picMk id="9" creationId="{8F8D29D6-4F72-4E61-8C42-7EB77262422E}"/>
          </ac:picMkLst>
        </pc:picChg>
        <pc:picChg chg="add mod modCrop">
          <ac:chgData name="Leoni Ax" userId="ab290e8a-d951-4140-bbb8-627d7ce99a4d" providerId="ADAL" clId="{C8B474C0-9346-455C-812C-C673DA1677A7}" dt="2019-04-02T10:28:13.151" v="258" actId="14100"/>
          <ac:picMkLst>
            <pc:docMk/>
            <pc:sldMk cId="1836550521" sldId="278"/>
            <ac:picMk id="10" creationId="{FAB3998E-CBA8-4B4B-9809-6E62681AEDBC}"/>
          </ac:picMkLst>
        </pc:picChg>
        <pc:picChg chg="add mod modCrop">
          <ac:chgData name="Leoni Ax" userId="ab290e8a-d951-4140-bbb8-627d7ce99a4d" providerId="ADAL" clId="{C8B474C0-9346-455C-812C-C673DA1677A7}" dt="2019-04-02T10:28:24.790" v="260" actId="1076"/>
          <ac:picMkLst>
            <pc:docMk/>
            <pc:sldMk cId="1836550521" sldId="278"/>
            <ac:picMk id="11" creationId="{55C5E442-3AFF-4EC8-886E-3EEC30A05D7C}"/>
          </ac:picMkLst>
        </pc:picChg>
        <pc:picChg chg="add mod modCrop">
          <ac:chgData name="Leoni Ax" userId="ab290e8a-d951-4140-bbb8-627d7ce99a4d" providerId="ADAL" clId="{C8B474C0-9346-455C-812C-C673DA1677A7}" dt="2019-04-02T10:26:38.973" v="240" actId="1076"/>
          <ac:picMkLst>
            <pc:docMk/>
            <pc:sldMk cId="1836550521" sldId="278"/>
            <ac:picMk id="12" creationId="{96902FE0-075E-44F5-AB16-99F723B3B049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83301-6FA0-4B74-AD6E-D3BEB6A8D14F}" type="datetimeFigureOut">
              <a:rPr lang="nl-NL" smtClean="0"/>
              <a:t>8-4-2019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C7528-0039-4240-8373-1ACC20138F5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757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C7528-0039-4240-8373-1ACC20138F5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90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Buurtmonitor: psychosociaal welbevinden en overgewicht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Gemeentecijfers; Monitor Aansluiting Onderwijs jeugd (problematieken/kenmerken in gemeente </a:t>
            </a:r>
            <a:r>
              <a:rPr lang="nl-NL" dirty="0" err="1"/>
              <a:t>tov</a:t>
            </a:r>
            <a:r>
              <a:rPr lang="nl-NL" dirty="0"/>
              <a:t> NL) Gedragsstoornis, ADHD, Autisme, Depressie, Middelengebruik, Angststoornis.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Gedragsstoornis en autisme vaker in </a:t>
            </a:r>
            <a:r>
              <a:rPr lang="nl-NL" dirty="0" err="1"/>
              <a:t>Dr&amp;L</a:t>
            </a:r>
            <a:r>
              <a:rPr lang="nl-NL" dirty="0"/>
              <a:t> dan NL,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Scholing </a:t>
            </a:r>
            <a:r>
              <a:rPr lang="nl-NL" dirty="0" err="1"/>
              <a:t>vs</a:t>
            </a:r>
            <a:r>
              <a:rPr lang="nl-NL" dirty="0"/>
              <a:t> diversiteit gelegd.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ADHD en angststoornis minder in DR&amp;L dan NL.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C7528-0039-4240-8373-1ACC20138F51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14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Mocht ik het nodig hebben is het dan beschikbaar. Ik heb het afgelopen jaar nodig gehad.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C7528-0039-4240-8373-1ACC20138F51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558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C7528-0039-4240-8373-1ACC20138F51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680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954E3-436E-463E-8010-9E7D47B46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235327"/>
          </a:xfrm>
        </p:spPr>
        <p:txBody>
          <a:bodyPr>
            <a:normAutofit/>
          </a:bodyPr>
          <a:lstStyle/>
          <a:p>
            <a:r>
              <a:rPr lang="nl-NL" sz="4800" dirty="0"/>
              <a:t>Schoolondersteuningsprofiel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0E7E10-202D-49E1-A203-537A8C73F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1374294"/>
          </a:xfrm>
        </p:spPr>
        <p:txBody>
          <a:bodyPr>
            <a:normAutofit/>
          </a:bodyPr>
          <a:lstStyle/>
          <a:p>
            <a:r>
              <a:rPr lang="nl-NL" dirty="0"/>
              <a:t>SWV Lelystad/ Dronten</a:t>
            </a:r>
          </a:p>
          <a:p>
            <a:endParaRPr lang="nl-NL" dirty="0"/>
          </a:p>
          <a:p>
            <a:r>
              <a:rPr lang="nl-NL" dirty="0"/>
              <a:t>Leoni Ax – </a:t>
            </a:r>
            <a:r>
              <a:rPr lang="nl-NL" dirty="0" err="1"/>
              <a:t>Keizers&amp;Visser</a:t>
            </a:r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7AE0F2-AADC-4D28-A433-FF9A12864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868" y="917448"/>
            <a:ext cx="2682472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8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F1238DF-B3E8-4650-8E52-34D3387E5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346100"/>
              </p:ext>
            </p:extLst>
          </p:nvPr>
        </p:nvGraphicFramePr>
        <p:xfrm>
          <a:off x="3454400" y="0"/>
          <a:ext cx="5040313" cy="6720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3" imgW="4799044" imgH="6399110" progId="PowerPoint.Slide.12">
                  <p:embed/>
                </p:oleObj>
              </mc:Choice>
              <mc:Fallback>
                <p:oleObj name="Slide" r:id="rId3" imgW="4799044" imgH="6399110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4400" y="0"/>
                        <a:ext cx="5040313" cy="6720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63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1F736-9FDA-43F3-9CBF-F38F68BF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859398" cy="4601183"/>
          </a:xfrm>
        </p:spPr>
        <p:txBody>
          <a:bodyPr/>
          <a:lstStyle/>
          <a:p>
            <a:pPr algn="ctr"/>
            <a:r>
              <a:rPr lang="nl-NL" dirty="0"/>
              <a:t>Agenda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F3ACFA8-AC5C-4E38-887A-B09ECA8E9ECE}"/>
              </a:ext>
            </a:extLst>
          </p:cNvPr>
          <p:cNvSpPr txBox="1"/>
          <p:nvPr/>
        </p:nvSpPr>
        <p:spPr>
          <a:xfrm>
            <a:off x="4153729" y="1568066"/>
            <a:ext cx="63627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Proces SOP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Rapportages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Evaluatie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A3-format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u="sng" dirty="0">
              <a:solidFill>
                <a:srgbClr val="000000"/>
              </a:solidFill>
              <a:latin typeface="+mj-lt"/>
              <a:ea typeface="Arial Unicode MS"/>
              <a:cs typeface="Arial Unicode MS"/>
            </a:endParaRPr>
          </a:p>
          <a:p>
            <a:endParaRPr lang="nl-NL" sz="2400" dirty="0"/>
          </a:p>
          <a:p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864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5FAC095-8D6F-4555-96B2-360AF87E45A4}"/>
              </a:ext>
            </a:extLst>
          </p:cNvPr>
          <p:cNvSpPr txBox="1"/>
          <p:nvPr/>
        </p:nvSpPr>
        <p:spPr>
          <a:xfrm>
            <a:off x="895870" y="745948"/>
            <a:ext cx="819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Proces SOP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BE2AEEF-16FD-4D9C-8813-C91DE84F88FF}"/>
              </a:ext>
            </a:extLst>
          </p:cNvPr>
          <p:cNvSpPr txBox="1"/>
          <p:nvPr/>
        </p:nvSpPr>
        <p:spPr>
          <a:xfrm>
            <a:off x="895870" y="1625798"/>
            <a:ext cx="1070852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2800" dirty="0"/>
              <a:t>21 november: Start Vragenlijst</a:t>
            </a:r>
            <a:r>
              <a:rPr lang="en-US" sz="2800" dirty="0"/>
              <a:t>​</a:t>
            </a:r>
          </a:p>
          <a:p>
            <a:pPr fontAlgn="base"/>
            <a:r>
              <a:rPr lang="nl-NL" sz="2800" dirty="0"/>
              <a:t> </a:t>
            </a:r>
            <a:r>
              <a:rPr lang="en-US" sz="2800" dirty="0"/>
              <a:t>​</a:t>
            </a:r>
          </a:p>
          <a:p>
            <a:pPr fontAlgn="base"/>
            <a:r>
              <a:rPr lang="nl-NL" sz="2800" dirty="0"/>
              <a:t>21 december: Deadline inleveren vragenlijst</a:t>
            </a:r>
            <a:r>
              <a:rPr lang="en-US" sz="2800" dirty="0"/>
              <a:t>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800" dirty="0"/>
              <a:t>Vragenlijsten zijn door alle scholen ingevuld!</a:t>
            </a:r>
          </a:p>
          <a:p>
            <a:endParaRPr lang="nl-NL" sz="2800" dirty="0"/>
          </a:p>
          <a:p>
            <a:r>
              <a:rPr lang="nl-NL" sz="2800" dirty="0"/>
              <a:t>Januari: SOP’s gemaakt en ontvangen</a:t>
            </a:r>
          </a:p>
          <a:p>
            <a:endParaRPr lang="nl-NL" sz="2800" dirty="0"/>
          </a:p>
          <a:p>
            <a:r>
              <a:rPr lang="nl-NL" sz="2800" dirty="0"/>
              <a:t>Start rapportages op verschillende niveaus: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SWV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Gemeente Lelystad &amp; Gemeente Dronten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10 wijken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6 schoolbesturen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55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5FAC095-8D6F-4555-96B2-360AF87E45A4}"/>
              </a:ext>
            </a:extLst>
          </p:cNvPr>
          <p:cNvSpPr txBox="1"/>
          <p:nvPr/>
        </p:nvSpPr>
        <p:spPr>
          <a:xfrm>
            <a:off x="895870" y="757823"/>
            <a:ext cx="819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Rapportages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BE2AEEF-16FD-4D9C-8813-C91DE84F88FF}"/>
              </a:ext>
            </a:extLst>
          </p:cNvPr>
          <p:cNvSpPr txBox="1"/>
          <p:nvPr/>
        </p:nvSpPr>
        <p:spPr>
          <a:xfrm>
            <a:off x="895870" y="1598708"/>
            <a:ext cx="1070852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Kengetallen</a:t>
            </a:r>
          </a:p>
          <a:p>
            <a:r>
              <a:rPr lang="nl-NL" sz="2800" dirty="0"/>
              <a:t>Diversiteit leerlingenpopulatie </a:t>
            </a:r>
          </a:p>
          <a:p>
            <a:r>
              <a:rPr lang="nl-NL" sz="2800" dirty="0"/>
              <a:t>Buurtmonitor (GGD Flevoland) en gemeentecijfers</a:t>
            </a:r>
          </a:p>
          <a:p>
            <a:r>
              <a:rPr lang="nl-NL" sz="2800" dirty="0"/>
              <a:t>Ondersteuningsmogelijkheden </a:t>
            </a:r>
          </a:p>
          <a:p>
            <a:r>
              <a:rPr lang="nl-NL" sz="2800" dirty="0"/>
              <a:t>	Vormen van ondersteuning</a:t>
            </a:r>
          </a:p>
          <a:p>
            <a:r>
              <a:rPr lang="nl-NL" sz="2800" dirty="0"/>
              <a:t>	Personele beschikbaarheid</a:t>
            </a:r>
          </a:p>
          <a:p>
            <a:r>
              <a:rPr lang="nl-NL" sz="2800" dirty="0"/>
              <a:t>	Ambities</a:t>
            </a:r>
          </a:p>
          <a:p>
            <a:r>
              <a:rPr lang="nl-NL" sz="2800" dirty="0"/>
              <a:t>	Scholing</a:t>
            </a:r>
          </a:p>
          <a:p>
            <a:r>
              <a:rPr lang="nl-NL" sz="2800" dirty="0"/>
              <a:t>	Samenwerking</a:t>
            </a:r>
          </a:p>
          <a:p>
            <a:r>
              <a:rPr lang="nl-NL" sz="2800" dirty="0"/>
              <a:t>Schoolgebouw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554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art1575013900.png">
            <a:extLst>
              <a:ext uri="{FF2B5EF4-FFF2-40B4-BE49-F238E27FC236}">
                <a16:creationId xmlns:a16="http://schemas.microsoft.com/office/drawing/2014/main" id="{2343A4F8-E830-432E-B041-7E1CAEDE0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82"/>
          <a:stretch/>
        </p:blipFill>
        <p:spPr>
          <a:xfrm>
            <a:off x="185519" y="754596"/>
            <a:ext cx="4859700" cy="5338863"/>
          </a:xfrm>
          <a:prstGeom prst="rect">
            <a:avLst/>
          </a:prstGeom>
        </p:spPr>
      </p:pic>
      <p:pic>
        <p:nvPicPr>
          <p:cNvPr id="3" name="Picture 3" descr="chart1575013900.png">
            <a:extLst>
              <a:ext uri="{FF2B5EF4-FFF2-40B4-BE49-F238E27FC236}">
                <a16:creationId xmlns:a16="http://schemas.microsoft.com/office/drawing/2014/main" id="{96B5C90E-6421-4F04-A662-526A1C63B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97" b="3694"/>
          <a:stretch/>
        </p:blipFill>
        <p:spPr>
          <a:xfrm>
            <a:off x="6413679" y="754596"/>
            <a:ext cx="5200125" cy="5664703"/>
          </a:xfrm>
          <a:prstGeom prst="rect">
            <a:avLst/>
          </a:prstGeom>
        </p:spPr>
      </p:pic>
      <p:pic>
        <p:nvPicPr>
          <p:cNvPr id="4" name="Picture 3" descr="chart1575013900.png">
            <a:extLst>
              <a:ext uri="{FF2B5EF4-FFF2-40B4-BE49-F238E27FC236}">
                <a16:creationId xmlns:a16="http://schemas.microsoft.com/office/drawing/2014/main" id="{DFA79EF8-F645-415A-A224-79C208CDB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5" t="97763" r="2985" b="-99"/>
          <a:stretch/>
        </p:blipFill>
        <p:spPr>
          <a:xfrm>
            <a:off x="3238281" y="6354863"/>
            <a:ext cx="6350796" cy="39624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C077FC2-AFDE-403E-84B6-34FCF7400995}"/>
              </a:ext>
            </a:extLst>
          </p:cNvPr>
          <p:cNvSpPr txBox="1"/>
          <p:nvPr/>
        </p:nvSpPr>
        <p:spPr>
          <a:xfrm>
            <a:off x="814620" y="200804"/>
            <a:ext cx="10799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accent1"/>
                </a:solidFill>
              </a:rPr>
              <a:t>Gemeente Dronten</a:t>
            </a:r>
          </a:p>
        </p:txBody>
      </p:sp>
    </p:spTree>
    <p:extLst>
      <p:ext uri="{BB962C8B-B14F-4D97-AF65-F5344CB8AC3E}">
        <p14:creationId xmlns:p14="http://schemas.microsoft.com/office/powerpoint/2010/main" val="179715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1C077FC2-AFDE-403E-84B6-34FCF7400995}"/>
              </a:ext>
            </a:extLst>
          </p:cNvPr>
          <p:cNvSpPr txBox="1"/>
          <p:nvPr/>
        </p:nvSpPr>
        <p:spPr>
          <a:xfrm>
            <a:off x="814620" y="200804"/>
            <a:ext cx="10799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accent1"/>
                </a:solidFill>
              </a:rPr>
              <a:t>Gemeente Dronten</a:t>
            </a:r>
          </a:p>
        </p:txBody>
      </p:sp>
      <p:pic>
        <p:nvPicPr>
          <p:cNvPr id="6" name="Picture 3" descr="chart929502480.png">
            <a:extLst>
              <a:ext uri="{FF2B5EF4-FFF2-40B4-BE49-F238E27FC236}">
                <a16:creationId xmlns:a16="http://schemas.microsoft.com/office/drawing/2014/main" id="{CDB1959A-4C7E-43B4-AAA6-D75C70371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55262"/>
          <a:stretch/>
        </p:blipFill>
        <p:spPr>
          <a:xfrm>
            <a:off x="12243" y="1300262"/>
            <a:ext cx="5999009" cy="4043898"/>
          </a:xfrm>
          <a:prstGeom prst="rect">
            <a:avLst/>
          </a:prstGeom>
        </p:spPr>
      </p:pic>
      <p:pic>
        <p:nvPicPr>
          <p:cNvPr id="8" name="Picture 3" descr="chart929502480.png">
            <a:extLst>
              <a:ext uri="{FF2B5EF4-FFF2-40B4-BE49-F238E27FC236}">
                <a16:creationId xmlns:a16="http://schemas.microsoft.com/office/drawing/2014/main" id="{BCA3C01C-B7E4-4C6E-B190-BF5EFD91B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76" t="96121" r="54264"/>
          <a:stretch/>
        </p:blipFill>
        <p:spPr>
          <a:xfrm>
            <a:off x="4748004" y="6273225"/>
            <a:ext cx="3217436" cy="584775"/>
          </a:xfrm>
          <a:prstGeom prst="rect">
            <a:avLst/>
          </a:prstGeom>
        </p:spPr>
      </p:pic>
      <p:pic>
        <p:nvPicPr>
          <p:cNvPr id="9" name="Picture 3" descr="chart929502480.png">
            <a:extLst>
              <a:ext uri="{FF2B5EF4-FFF2-40B4-BE49-F238E27FC236}">
                <a16:creationId xmlns:a16="http://schemas.microsoft.com/office/drawing/2014/main" id="{8F8D29D6-4F72-4E61-8C42-7EB772624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803" b="7083"/>
          <a:stretch/>
        </p:blipFill>
        <p:spPr>
          <a:xfrm>
            <a:off x="6118191" y="1300262"/>
            <a:ext cx="5858365" cy="42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9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1C077FC2-AFDE-403E-84B6-34FCF7400995}"/>
              </a:ext>
            </a:extLst>
          </p:cNvPr>
          <p:cNvSpPr txBox="1"/>
          <p:nvPr/>
        </p:nvSpPr>
        <p:spPr>
          <a:xfrm>
            <a:off x="814620" y="200804"/>
            <a:ext cx="10799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accent1"/>
                </a:solidFill>
              </a:rPr>
              <a:t>Gemeente Dronten</a:t>
            </a:r>
          </a:p>
        </p:txBody>
      </p:sp>
      <p:pic>
        <p:nvPicPr>
          <p:cNvPr id="10" name="Picture 3" descr="chart929502470.png">
            <a:extLst>
              <a:ext uri="{FF2B5EF4-FFF2-40B4-BE49-F238E27FC236}">
                <a16:creationId xmlns:a16="http://schemas.microsoft.com/office/drawing/2014/main" id="{FAB3998E-CBA8-4B4B-9809-6E62681AE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3045"/>
          <a:stretch/>
        </p:blipFill>
        <p:spPr>
          <a:xfrm>
            <a:off x="-1" y="865908"/>
            <a:ext cx="5708998" cy="5280001"/>
          </a:xfrm>
          <a:prstGeom prst="rect">
            <a:avLst/>
          </a:prstGeom>
        </p:spPr>
      </p:pic>
      <p:pic>
        <p:nvPicPr>
          <p:cNvPr id="11" name="Picture 3" descr="chart929502470.png">
            <a:extLst>
              <a:ext uri="{FF2B5EF4-FFF2-40B4-BE49-F238E27FC236}">
                <a16:creationId xmlns:a16="http://schemas.microsoft.com/office/drawing/2014/main" id="{55C5E442-3AFF-4EC8-886E-3EEC30A05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05" b="7643"/>
          <a:stretch/>
        </p:blipFill>
        <p:spPr>
          <a:xfrm>
            <a:off x="5929746" y="838923"/>
            <a:ext cx="6054583" cy="5420577"/>
          </a:xfrm>
          <a:prstGeom prst="rect">
            <a:avLst/>
          </a:prstGeom>
        </p:spPr>
      </p:pic>
      <p:pic>
        <p:nvPicPr>
          <p:cNvPr id="12" name="Picture 3" descr="chart929502470.png">
            <a:extLst>
              <a:ext uri="{FF2B5EF4-FFF2-40B4-BE49-F238E27FC236}">
                <a16:creationId xmlns:a16="http://schemas.microsoft.com/office/drawing/2014/main" id="{96902FE0-075E-44F5-AB16-99F723B3B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12" t="95679" r="-14912" b="-10008"/>
          <a:stretch/>
        </p:blipFill>
        <p:spPr>
          <a:xfrm>
            <a:off x="4026233" y="6373091"/>
            <a:ext cx="5388428" cy="15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5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639EDAD6-BD7E-4C87-8ACD-8E0CF0E50E4E}"/>
              </a:ext>
            </a:extLst>
          </p:cNvPr>
          <p:cNvSpPr txBox="1"/>
          <p:nvPr/>
        </p:nvSpPr>
        <p:spPr>
          <a:xfrm>
            <a:off x="1035207" y="775240"/>
            <a:ext cx="819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Evaluatie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BAEE0C1-62F8-4346-94FB-2BBF6E961C0C}"/>
              </a:ext>
            </a:extLst>
          </p:cNvPr>
          <p:cNvSpPr txBox="1"/>
          <p:nvPr/>
        </p:nvSpPr>
        <p:spPr>
          <a:xfrm>
            <a:off x="1035207" y="1455404"/>
            <a:ext cx="10122151" cy="48013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800" dirty="0"/>
              <a:t>Aan het eind van deze bijeenkomst graag een evaluatie formulier invullen.</a:t>
            </a:r>
          </a:p>
          <a:p>
            <a:endParaRPr lang="nl-NL" sz="2800" dirty="0"/>
          </a:p>
          <a:p>
            <a:r>
              <a:rPr lang="nl-NL" sz="2800" u="sng" dirty="0"/>
              <a:t>Evaluatiebijeenkomst: </a:t>
            </a:r>
          </a:p>
          <a:p>
            <a:r>
              <a:rPr lang="nl-NL" sz="2800" dirty="0"/>
              <a:t>Donderdag 16 mei 13:30-15:00 </a:t>
            </a:r>
          </a:p>
          <a:p>
            <a:r>
              <a:rPr lang="nl-NL" sz="2800" dirty="0"/>
              <a:t>Kantoor SWV Lelystad/Dronten</a:t>
            </a:r>
          </a:p>
          <a:p>
            <a:endParaRPr lang="nl-NL" sz="2800" dirty="0"/>
          </a:p>
          <a:p>
            <a:r>
              <a:rPr lang="nl-NL" sz="2800" dirty="0"/>
              <a:t>Aanmelden hiervoor bij de begeleiders</a:t>
            </a:r>
          </a:p>
          <a:p>
            <a:endParaRPr lang="nl-NL" sz="2800" dirty="0"/>
          </a:p>
          <a:p>
            <a:endParaRPr lang="nl-NL" b="1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49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639EDAD6-BD7E-4C87-8ACD-8E0CF0E50E4E}"/>
              </a:ext>
            </a:extLst>
          </p:cNvPr>
          <p:cNvSpPr txBox="1"/>
          <p:nvPr/>
        </p:nvSpPr>
        <p:spPr>
          <a:xfrm>
            <a:off x="1035207" y="346032"/>
            <a:ext cx="819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A3-format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BAEE0C1-62F8-4346-94FB-2BBF6E961C0C}"/>
              </a:ext>
            </a:extLst>
          </p:cNvPr>
          <p:cNvSpPr txBox="1"/>
          <p:nvPr/>
        </p:nvSpPr>
        <p:spPr>
          <a:xfrm>
            <a:off x="1035207" y="930807"/>
            <a:ext cx="1012215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Er komt een A3-format/placemat om het SOP samen te vatten en leesbaar te maken (voor ouders).</a:t>
            </a:r>
          </a:p>
          <a:p>
            <a:endParaRPr lang="nl-NL" sz="2800" dirty="0"/>
          </a:p>
          <a:p>
            <a:r>
              <a:rPr lang="nl-NL" sz="2800" dirty="0"/>
              <a:t>Wij maken een format die u zelf kunt invullen. </a:t>
            </a:r>
          </a:p>
          <a:p>
            <a:endParaRPr lang="nl-NL" sz="2800" dirty="0"/>
          </a:p>
          <a:p>
            <a:r>
              <a:rPr lang="nl-NL" sz="2800" dirty="0"/>
              <a:t>Invullen van het format, 2 inloopbijeenkomsten:</a:t>
            </a:r>
          </a:p>
          <a:p>
            <a:r>
              <a:rPr lang="nl-NL" sz="2800" dirty="0"/>
              <a:t>Woensdag 19 juni 13:00-16:00 </a:t>
            </a:r>
            <a:r>
              <a:rPr lang="nl-NL" sz="2800" u="sng" dirty="0"/>
              <a:t>Lelystad</a:t>
            </a:r>
          </a:p>
          <a:p>
            <a:r>
              <a:rPr lang="nl-NL" sz="2800" dirty="0"/>
              <a:t>Woensdag 26 juni 13:00-16:00 </a:t>
            </a:r>
            <a:r>
              <a:rPr lang="nl-NL" sz="2800" u="sng" dirty="0"/>
              <a:t>Dronten</a:t>
            </a:r>
            <a:endParaRPr lang="nl-NL" sz="1600" u="sng" dirty="0"/>
          </a:p>
          <a:p>
            <a:endParaRPr lang="nl-NL" sz="1600" u="sng" dirty="0"/>
          </a:p>
          <a:p>
            <a:r>
              <a:rPr lang="nl-NL" sz="2800" dirty="0"/>
              <a:t>Neem uw laptop mee</a:t>
            </a:r>
          </a:p>
          <a:p>
            <a:endParaRPr lang="nl-NL" sz="1600" u="sng" dirty="0"/>
          </a:p>
          <a:p>
            <a:r>
              <a:rPr lang="nl-NL" sz="2800" u="sng" dirty="0"/>
              <a:t>Opgeven via de website van SWV</a:t>
            </a:r>
          </a:p>
          <a:p>
            <a:r>
              <a:rPr lang="nl-NL" sz="2800" u="sng" dirty="0"/>
              <a:t>Bij geen aanmeldingen gaan deze middagen niet door.</a:t>
            </a:r>
          </a:p>
        </p:txBody>
      </p:sp>
    </p:spTree>
    <p:extLst>
      <p:ext uri="{BB962C8B-B14F-4D97-AF65-F5344CB8AC3E}">
        <p14:creationId xmlns:p14="http://schemas.microsoft.com/office/powerpoint/2010/main" val="322440565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E0E3209DC694AAEEB494DC8A9DD4A" ma:contentTypeVersion="7" ma:contentTypeDescription="Een nieuw document maken." ma:contentTypeScope="" ma:versionID="e7e183d21a55808513a1970d4d57a1fc">
  <xsd:schema xmlns:xsd="http://www.w3.org/2001/XMLSchema" xmlns:xs="http://www.w3.org/2001/XMLSchema" xmlns:p="http://schemas.microsoft.com/office/2006/metadata/properties" xmlns:ns2="c68c88ac-3bad-4630-81b5-7a43a7a6892f" xmlns:ns3="f964b25a-caea-4c81-899a-2e5e35c32035" targetNamespace="http://schemas.microsoft.com/office/2006/metadata/properties" ma:root="true" ma:fieldsID="3af5bb9eea8c8b6a7de30bc1df16a11d" ns2:_="" ns3:_="">
    <xsd:import namespace="c68c88ac-3bad-4630-81b5-7a43a7a6892f"/>
    <xsd:import namespace="f964b25a-caea-4c81-899a-2e5e35c320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c88ac-3bad-4630-81b5-7a43a7a689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4b25a-caea-4c81-899a-2e5e35c320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92B71B-4D4F-4CB3-845E-F4751910FBE6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f964b25a-caea-4c81-899a-2e5e35c32035"/>
    <ds:schemaRef ds:uri="c68c88ac-3bad-4630-81b5-7a43a7a6892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EDC111-E923-4A9C-87CF-A4F4FED085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7432-A79C-42B2-B368-892941C5B7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8c88ac-3bad-4630-81b5-7a43a7a6892f"/>
    <ds:schemaRef ds:uri="f964b25a-caea-4c81-899a-2e5e35c32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720</TotalTime>
  <Words>222</Words>
  <Application>Microsoft Office PowerPoint</Application>
  <PresentationFormat>Breedbeeld</PresentationFormat>
  <Paragraphs>78</Paragraphs>
  <Slides>10</Slides>
  <Notes>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Wingdings 2</vt:lpstr>
      <vt:lpstr>Frame</vt:lpstr>
      <vt:lpstr>Microsoft PowerPoint-dia</vt:lpstr>
      <vt:lpstr>Schoolondersteuningsprofiel</vt:lpstr>
      <vt:lpstr>Agenda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Passend onderwijs</dc:title>
  <dc:creator>Klasien Rijpkema</dc:creator>
  <cp:lastModifiedBy>Petra Adamic</cp:lastModifiedBy>
  <cp:revision>69</cp:revision>
  <dcterms:created xsi:type="dcterms:W3CDTF">2018-01-29T07:56:24Z</dcterms:created>
  <dcterms:modified xsi:type="dcterms:W3CDTF">2019-04-08T08:40:48Z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0x010100CA3E0E3209DC694AAEEB494DC8A9DD4A</vt:lpwstr>
  </property>
</Properties>
</file>