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notesMasterIdLst>
    <p:notesMasterId r:id="rId14"/>
  </p:notesMasterIdLst>
  <p:sldIdLst>
    <p:sldId id="256" r:id="rId5"/>
    <p:sldId id="257" r:id="rId6"/>
    <p:sldId id="274" r:id="rId7"/>
    <p:sldId id="275" r:id="rId8"/>
    <p:sldId id="276" r:id="rId9"/>
    <p:sldId id="277" r:id="rId10"/>
    <p:sldId id="278" r:id="rId11"/>
    <p:sldId id="271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4B8F6F-24FD-4FE1-BEF1-AF612477D92F}" v="8" dt="2019-04-02T10:40:23.9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726" autoAdjust="0"/>
  </p:normalViewPr>
  <p:slideViewPr>
    <p:cSldViewPr snapToGrid="0">
      <p:cViewPr varScale="1">
        <p:scale>
          <a:sx n="61" d="100"/>
          <a:sy n="61" d="100"/>
        </p:scale>
        <p:origin x="1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i Ax" userId="ab290e8a-d951-4140-bbb8-627d7ce99a4d" providerId="ADAL" clId="{354B8F6F-24FD-4FE1-BEF1-AF612477D92F}"/>
    <pc:docChg chg="undo custSel mod addSld delSld modSld">
      <pc:chgData name="Leoni Ax" userId="ab290e8a-d951-4140-bbb8-627d7ce99a4d" providerId="ADAL" clId="{354B8F6F-24FD-4FE1-BEF1-AF612477D92F}" dt="2019-04-02T10:40:57.058" v="76" actId="1076"/>
      <pc:docMkLst>
        <pc:docMk/>
      </pc:docMkLst>
      <pc:sldChg chg="modSp">
        <pc:chgData name="Leoni Ax" userId="ab290e8a-d951-4140-bbb8-627d7ce99a4d" providerId="ADAL" clId="{354B8F6F-24FD-4FE1-BEF1-AF612477D92F}" dt="2019-04-02T10:30:27.499" v="1" actId="1076"/>
        <pc:sldMkLst>
          <pc:docMk/>
          <pc:sldMk cId="3288286719" sldId="256"/>
        </pc:sldMkLst>
        <pc:spChg chg="mod">
          <ac:chgData name="Leoni Ax" userId="ab290e8a-d951-4140-bbb8-627d7ce99a4d" providerId="ADAL" clId="{354B8F6F-24FD-4FE1-BEF1-AF612477D92F}" dt="2019-04-02T10:30:27.499" v="1" actId="1076"/>
          <ac:spMkLst>
            <pc:docMk/>
            <pc:sldMk cId="3288286719" sldId="256"/>
            <ac:spMk id="2" creationId="{D4C954E3-436E-463E-8010-9E7D47B461CF}"/>
          </ac:spMkLst>
        </pc:spChg>
      </pc:sldChg>
      <pc:sldChg chg="delSp">
        <pc:chgData name="Leoni Ax" userId="ab290e8a-d951-4140-bbb8-627d7ce99a4d" providerId="ADAL" clId="{354B8F6F-24FD-4FE1-BEF1-AF612477D92F}" dt="2019-04-02T10:37:41.281" v="32" actId="478"/>
        <pc:sldMkLst>
          <pc:docMk/>
          <pc:sldMk cId="3075546146" sldId="275"/>
        </pc:sldMkLst>
        <pc:picChg chg="del">
          <ac:chgData name="Leoni Ax" userId="ab290e8a-d951-4140-bbb8-627d7ce99a4d" providerId="ADAL" clId="{354B8F6F-24FD-4FE1-BEF1-AF612477D92F}" dt="2019-04-02T10:37:41.281" v="32" actId="478"/>
          <ac:picMkLst>
            <pc:docMk/>
            <pc:sldMk cId="3075546146" sldId="275"/>
            <ac:picMk id="6" creationId="{E5FC7096-9D33-4C7F-A24D-2AA99416B30E}"/>
          </ac:picMkLst>
        </pc:picChg>
      </pc:sldChg>
      <pc:sldChg chg="addSp delSp modSp add">
        <pc:chgData name="Leoni Ax" userId="ab290e8a-d951-4140-bbb8-627d7ce99a4d" providerId="ADAL" clId="{354B8F6F-24FD-4FE1-BEF1-AF612477D92F}" dt="2019-04-02T10:38:44.318" v="46" actId="1076"/>
        <pc:sldMkLst>
          <pc:docMk/>
          <pc:sldMk cId="1797159127" sldId="276"/>
        </pc:sldMkLst>
        <pc:spChg chg="mod">
          <ac:chgData name="Leoni Ax" userId="ab290e8a-d951-4140-bbb8-627d7ce99a4d" providerId="ADAL" clId="{354B8F6F-24FD-4FE1-BEF1-AF612477D92F}" dt="2019-04-02T10:37:12.004" v="12" actId="20577"/>
          <ac:spMkLst>
            <pc:docMk/>
            <pc:sldMk cId="1797159127" sldId="276"/>
            <ac:spMk id="7" creationId="{1C077FC2-AFDE-403E-84B6-34FCF7400995}"/>
          </ac:spMkLst>
        </pc:spChg>
        <pc:picChg chg="del">
          <ac:chgData name="Leoni Ax" userId="ab290e8a-d951-4140-bbb8-627d7ce99a4d" providerId="ADAL" clId="{354B8F6F-24FD-4FE1-BEF1-AF612477D92F}" dt="2019-04-02T10:37:27.015" v="29" actId="478"/>
          <ac:picMkLst>
            <pc:docMk/>
            <pc:sldMk cId="1797159127" sldId="276"/>
            <ac:picMk id="2" creationId="{2343A4F8-E830-432E-B041-7E1CAEDE0682}"/>
          </ac:picMkLst>
        </pc:picChg>
        <pc:picChg chg="del">
          <ac:chgData name="Leoni Ax" userId="ab290e8a-d951-4140-bbb8-627d7ce99a4d" providerId="ADAL" clId="{354B8F6F-24FD-4FE1-BEF1-AF612477D92F}" dt="2019-04-02T10:38:05.517" v="37" actId="478"/>
          <ac:picMkLst>
            <pc:docMk/>
            <pc:sldMk cId="1797159127" sldId="276"/>
            <ac:picMk id="3" creationId="{96B5C90E-6421-4F04-A662-526A1C63B694}"/>
          </ac:picMkLst>
        </pc:picChg>
        <pc:picChg chg="add mod modCrop">
          <ac:chgData name="Leoni Ax" userId="ab290e8a-d951-4140-bbb8-627d7ce99a4d" providerId="ADAL" clId="{354B8F6F-24FD-4FE1-BEF1-AF612477D92F}" dt="2019-04-02T10:38:03.058" v="36" actId="14100"/>
          <ac:picMkLst>
            <pc:docMk/>
            <pc:sldMk cId="1797159127" sldId="276"/>
            <ac:picMk id="6" creationId="{41C41BA2-F6F1-491F-B05F-E566A19CA463}"/>
          </ac:picMkLst>
        </pc:picChg>
        <pc:picChg chg="add mod modCrop">
          <ac:chgData name="Leoni Ax" userId="ab290e8a-d951-4140-bbb8-627d7ce99a4d" providerId="ADAL" clId="{354B8F6F-24FD-4FE1-BEF1-AF612477D92F}" dt="2019-04-02T10:38:44.318" v="46" actId="1076"/>
          <ac:picMkLst>
            <pc:docMk/>
            <pc:sldMk cId="1797159127" sldId="276"/>
            <ac:picMk id="8" creationId="{58A0BC7A-C396-4295-9C63-5465332944D7}"/>
          </ac:picMkLst>
        </pc:picChg>
      </pc:sldChg>
      <pc:sldChg chg="add del">
        <pc:chgData name="Leoni Ax" userId="ab290e8a-d951-4140-bbb8-627d7ce99a4d" providerId="ADAL" clId="{354B8F6F-24FD-4FE1-BEF1-AF612477D92F}" dt="2019-04-02T10:34:43.690" v="3" actId="2696"/>
        <pc:sldMkLst>
          <pc:docMk/>
          <pc:sldMk cId="2442551453" sldId="276"/>
        </pc:sldMkLst>
      </pc:sldChg>
      <pc:sldChg chg="addSp delSp modSp add">
        <pc:chgData name="Leoni Ax" userId="ab290e8a-d951-4140-bbb8-627d7ce99a4d" providerId="ADAL" clId="{354B8F6F-24FD-4FE1-BEF1-AF612477D92F}" dt="2019-04-02T10:40:57.058" v="76" actId="1076"/>
        <pc:sldMkLst>
          <pc:docMk/>
          <pc:sldMk cId="1299699635" sldId="277"/>
        </pc:sldMkLst>
        <pc:spChg chg="mod">
          <ac:chgData name="Leoni Ax" userId="ab290e8a-d951-4140-bbb8-627d7ce99a4d" providerId="ADAL" clId="{354B8F6F-24FD-4FE1-BEF1-AF612477D92F}" dt="2019-04-02T10:37:17.158" v="20" actId="20577"/>
          <ac:spMkLst>
            <pc:docMk/>
            <pc:sldMk cId="1299699635" sldId="277"/>
            <ac:spMk id="7" creationId="{1C077FC2-AFDE-403E-84B6-34FCF7400995}"/>
          </ac:spMkLst>
        </pc:spChg>
        <pc:picChg chg="del">
          <ac:chgData name="Leoni Ax" userId="ab290e8a-d951-4140-bbb8-627d7ce99a4d" providerId="ADAL" clId="{354B8F6F-24FD-4FE1-BEF1-AF612477D92F}" dt="2019-04-02T10:37:29.271" v="30" actId="478"/>
          <ac:picMkLst>
            <pc:docMk/>
            <pc:sldMk cId="1299699635" sldId="277"/>
            <ac:picMk id="6" creationId="{CDB1959A-4C7E-43B4-AAA6-D75C70371CEE}"/>
          </ac:picMkLst>
        </pc:picChg>
        <pc:picChg chg="del">
          <ac:chgData name="Leoni Ax" userId="ab290e8a-d951-4140-bbb8-627d7ce99a4d" providerId="ADAL" clId="{354B8F6F-24FD-4FE1-BEF1-AF612477D92F}" dt="2019-04-02T10:40:23.448" v="68" actId="478"/>
          <ac:picMkLst>
            <pc:docMk/>
            <pc:sldMk cId="1299699635" sldId="277"/>
            <ac:picMk id="9" creationId="{8F8D29D6-4F72-4E61-8C42-7EB77262422E}"/>
          </ac:picMkLst>
        </pc:picChg>
        <pc:picChg chg="add mod modCrop">
          <ac:chgData name="Leoni Ax" userId="ab290e8a-d951-4140-bbb8-627d7ce99a4d" providerId="ADAL" clId="{354B8F6F-24FD-4FE1-BEF1-AF612477D92F}" dt="2019-04-02T10:40:45.201" v="75" actId="14100"/>
          <ac:picMkLst>
            <pc:docMk/>
            <pc:sldMk cId="1299699635" sldId="277"/>
            <ac:picMk id="10" creationId="{12775D77-C67C-460D-B8FB-248D52B848DF}"/>
          </ac:picMkLst>
        </pc:picChg>
        <pc:picChg chg="add mod modCrop">
          <ac:chgData name="Leoni Ax" userId="ab290e8a-d951-4140-bbb8-627d7ce99a4d" providerId="ADAL" clId="{354B8F6F-24FD-4FE1-BEF1-AF612477D92F}" dt="2019-04-02T10:40:57.058" v="76" actId="1076"/>
          <ac:picMkLst>
            <pc:docMk/>
            <pc:sldMk cId="1299699635" sldId="277"/>
            <ac:picMk id="11" creationId="{0991309F-E07E-4620-9BC4-D344D11E0404}"/>
          </ac:picMkLst>
        </pc:picChg>
      </pc:sldChg>
      <pc:sldChg chg="addSp delSp modSp add mod setBg">
        <pc:chgData name="Leoni Ax" userId="ab290e8a-d951-4140-bbb8-627d7ce99a4d" providerId="ADAL" clId="{354B8F6F-24FD-4FE1-BEF1-AF612477D92F}" dt="2019-04-02T10:39:57.313" v="63" actId="1076"/>
        <pc:sldMkLst>
          <pc:docMk/>
          <pc:sldMk cId="1836550521" sldId="278"/>
        </pc:sldMkLst>
        <pc:spChg chg="mod">
          <ac:chgData name="Leoni Ax" userId="ab290e8a-d951-4140-bbb8-627d7ce99a4d" providerId="ADAL" clId="{354B8F6F-24FD-4FE1-BEF1-AF612477D92F}" dt="2019-04-02T10:39:13.242" v="50" actId="26606"/>
          <ac:spMkLst>
            <pc:docMk/>
            <pc:sldMk cId="1836550521" sldId="278"/>
            <ac:spMk id="7" creationId="{1C077FC2-AFDE-403E-84B6-34FCF7400995}"/>
          </ac:spMkLst>
        </pc:spChg>
        <pc:spChg chg="add del">
          <ac:chgData name="Leoni Ax" userId="ab290e8a-d951-4140-bbb8-627d7ce99a4d" providerId="ADAL" clId="{354B8F6F-24FD-4FE1-BEF1-AF612477D92F}" dt="2019-04-02T10:39:13.242" v="50" actId="26606"/>
          <ac:spMkLst>
            <pc:docMk/>
            <pc:sldMk cId="1836550521" sldId="278"/>
            <ac:spMk id="17" creationId="{1CA86B1A-6E2C-453A-960F-EA3DACE00BA1}"/>
          </ac:spMkLst>
        </pc:spChg>
        <pc:spChg chg="add del">
          <ac:chgData name="Leoni Ax" userId="ab290e8a-d951-4140-bbb8-627d7ce99a4d" providerId="ADAL" clId="{354B8F6F-24FD-4FE1-BEF1-AF612477D92F}" dt="2019-04-02T10:39:13.242" v="50" actId="26606"/>
          <ac:spMkLst>
            <pc:docMk/>
            <pc:sldMk cId="1836550521" sldId="278"/>
            <ac:spMk id="19" creationId="{31179147-C44E-4FC4-9C85-9C86474C71CC}"/>
          </ac:spMkLst>
        </pc:spChg>
        <pc:spChg chg="add del">
          <ac:chgData name="Leoni Ax" userId="ab290e8a-d951-4140-bbb8-627d7ce99a4d" providerId="ADAL" clId="{354B8F6F-24FD-4FE1-BEF1-AF612477D92F}" dt="2019-04-02T10:39:13.242" v="50" actId="26606"/>
          <ac:spMkLst>
            <pc:docMk/>
            <pc:sldMk cId="1836550521" sldId="278"/>
            <ac:spMk id="21" creationId="{67AAFBA3-2C10-40B4-9AB7-A51F6E8EBFC2}"/>
          </ac:spMkLst>
        </pc:spChg>
        <pc:spChg chg="add del">
          <ac:chgData name="Leoni Ax" userId="ab290e8a-d951-4140-bbb8-627d7ce99a4d" providerId="ADAL" clId="{354B8F6F-24FD-4FE1-BEF1-AF612477D92F}" dt="2019-04-02T10:39:13.242" v="50" actId="26606"/>
          <ac:spMkLst>
            <pc:docMk/>
            <pc:sldMk cId="1836550521" sldId="278"/>
            <ac:spMk id="23" creationId="{93C50455-CACE-4D73-B570-5BB90232F2B6}"/>
          </ac:spMkLst>
        </pc:spChg>
        <pc:picChg chg="add mod modCrop">
          <ac:chgData name="Leoni Ax" userId="ab290e8a-d951-4140-bbb8-627d7ce99a4d" providerId="ADAL" clId="{354B8F6F-24FD-4FE1-BEF1-AF612477D92F}" dt="2019-04-02T10:39:51.058" v="62" actId="14100"/>
          <ac:picMkLst>
            <pc:docMk/>
            <pc:sldMk cId="1836550521" sldId="278"/>
            <ac:picMk id="6" creationId="{F898EEA3-20D3-48CE-8E68-0144C043714D}"/>
          </ac:picMkLst>
        </pc:picChg>
        <pc:picChg chg="del">
          <ac:chgData name="Leoni Ax" userId="ab290e8a-d951-4140-bbb8-627d7ce99a4d" providerId="ADAL" clId="{354B8F6F-24FD-4FE1-BEF1-AF612477D92F}" dt="2019-04-02T10:37:30.473" v="31" actId="478"/>
          <ac:picMkLst>
            <pc:docMk/>
            <pc:sldMk cId="1836550521" sldId="278"/>
            <ac:picMk id="10" creationId="{FAB3998E-CBA8-4B4B-9809-6E62681AEDBC}"/>
          </ac:picMkLst>
        </pc:picChg>
        <pc:picChg chg="del mod">
          <ac:chgData name="Leoni Ax" userId="ab290e8a-d951-4140-bbb8-627d7ce99a4d" providerId="ADAL" clId="{354B8F6F-24FD-4FE1-BEF1-AF612477D92F}" dt="2019-04-02T10:39:18.640" v="52" actId="478"/>
          <ac:picMkLst>
            <pc:docMk/>
            <pc:sldMk cId="1836550521" sldId="278"/>
            <ac:picMk id="11" creationId="{55C5E442-3AFF-4EC8-886E-3EEC30A05D7C}"/>
          </ac:picMkLst>
        </pc:picChg>
        <pc:picChg chg="mod">
          <ac:chgData name="Leoni Ax" userId="ab290e8a-d951-4140-bbb8-627d7ce99a4d" providerId="ADAL" clId="{354B8F6F-24FD-4FE1-BEF1-AF612477D92F}" dt="2019-04-02T10:39:13.242" v="50" actId="26606"/>
          <ac:picMkLst>
            <pc:docMk/>
            <pc:sldMk cId="1836550521" sldId="278"/>
            <ac:picMk id="12" creationId="{96902FE0-075E-44F5-AB16-99F723B3B049}"/>
          </ac:picMkLst>
        </pc:picChg>
        <pc:picChg chg="add mod modCrop">
          <ac:chgData name="Leoni Ax" userId="ab290e8a-d951-4140-bbb8-627d7ce99a4d" providerId="ADAL" clId="{354B8F6F-24FD-4FE1-BEF1-AF612477D92F}" dt="2019-04-02T10:39:57.313" v="63" actId="1076"/>
          <ac:picMkLst>
            <pc:docMk/>
            <pc:sldMk cId="1836550521" sldId="278"/>
            <ac:picMk id="13" creationId="{570FE461-3044-433A-9C8C-41B7D77BCE0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83301-6FA0-4B74-AD6E-D3BEB6A8D14F}" type="datetimeFigureOut">
              <a:rPr lang="nl-NL" smtClean="0"/>
              <a:t>2-4-2019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C7528-0039-4240-8373-1ACC20138F5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7578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8C7528-0039-4240-8373-1ACC20138F51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2906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nl-NL" dirty="0"/>
              <a:t>Buurtmonitor: psychosociaal welbevinden en overgewicht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dirty="0"/>
              <a:t>Gemeentecijfers; Monitor Aansluiting Onderwijs jeugd (problematieken/kenmerken in gemeente </a:t>
            </a:r>
            <a:r>
              <a:rPr lang="nl-NL" dirty="0" err="1"/>
              <a:t>tov</a:t>
            </a:r>
            <a:r>
              <a:rPr lang="nl-NL" dirty="0"/>
              <a:t> NL) Gedragsstoornis, ADHD, Autisme, Depressie, Middelengebruik, Angststoornis.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l-NL" dirty="0"/>
              <a:t>Gedragsstoornis en autisme vaker in </a:t>
            </a:r>
            <a:r>
              <a:rPr lang="nl-NL" dirty="0" err="1"/>
              <a:t>Dr&amp;L</a:t>
            </a:r>
            <a:r>
              <a:rPr lang="nl-NL" dirty="0"/>
              <a:t> dan NL,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 dirty="0"/>
              <a:t>ADHD en angststoornis minder in DR&amp;L dan NL.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dirty="0"/>
              <a:t>Scholing </a:t>
            </a:r>
            <a:r>
              <a:rPr lang="nl-NL" dirty="0" err="1"/>
              <a:t>vs</a:t>
            </a:r>
            <a:r>
              <a:rPr lang="nl-NL" dirty="0"/>
              <a:t> diversiteit gelegd.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8C7528-0039-4240-8373-1ACC20138F51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146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8C7528-0039-4240-8373-1ACC20138F51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2055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Mocht ik het nodig hebben is het dan beschikbaar. Ik heb het afgelopen jaar nodig gehad.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8C7528-0039-4240-8373-1ACC20138F51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5586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8C7528-0039-4240-8373-1ACC20138F51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6803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C954E3-436E-463E-8010-9E7D47B46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15" y="666315"/>
            <a:ext cx="8194548" cy="3255264"/>
          </a:xfrm>
        </p:spPr>
        <p:txBody>
          <a:bodyPr>
            <a:normAutofit/>
          </a:bodyPr>
          <a:lstStyle/>
          <a:p>
            <a:r>
              <a:rPr lang="nl-NL" sz="5400" dirty="0"/>
              <a:t>Schoolondersteuningsprofiel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B0E7E10-202D-49E1-A203-537A8C73F4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1374294"/>
          </a:xfrm>
        </p:spPr>
        <p:txBody>
          <a:bodyPr>
            <a:normAutofit/>
          </a:bodyPr>
          <a:lstStyle/>
          <a:p>
            <a:r>
              <a:rPr lang="nl-NL" dirty="0"/>
              <a:t>SWV Lelystad/ Dronten</a:t>
            </a:r>
          </a:p>
          <a:p>
            <a:endParaRPr lang="nl-NL" dirty="0"/>
          </a:p>
          <a:p>
            <a:r>
              <a:rPr lang="nl-NL" dirty="0"/>
              <a:t>Leoni Ax – </a:t>
            </a:r>
            <a:r>
              <a:rPr lang="nl-NL" dirty="0" err="1"/>
              <a:t>Keizers&amp;Visser</a:t>
            </a:r>
            <a:r>
              <a:rPr lang="nl-NL" dirty="0"/>
              <a:t>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97AE0F2-AADC-4D28-A433-FF9A12864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9868" y="917448"/>
            <a:ext cx="2682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286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71F736-9FDA-43F3-9CBF-F38F68BF3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859398" cy="4601183"/>
          </a:xfrm>
        </p:spPr>
        <p:txBody>
          <a:bodyPr/>
          <a:lstStyle/>
          <a:p>
            <a:pPr algn="ctr"/>
            <a:r>
              <a:rPr lang="nl-NL" dirty="0"/>
              <a:t>Agenda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F3ACFA8-AC5C-4E38-887A-B09ECA8E9ECE}"/>
              </a:ext>
            </a:extLst>
          </p:cNvPr>
          <p:cNvSpPr txBox="1"/>
          <p:nvPr/>
        </p:nvSpPr>
        <p:spPr>
          <a:xfrm>
            <a:off x="4153729" y="1568066"/>
            <a:ext cx="63627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Proces SOP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Rapportages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Evaluatie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A3-format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endParaRPr lang="nl-NL" sz="2400" u="sng" dirty="0">
              <a:solidFill>
                <a:srgbClr val="000000"/>
              </a:solidFill>
              <a:latin typeface="+mj-lt"/>
              <a:ea typeface="Arial Unicode MS"/>
              <a:cs typeface="Arial Unicode MS"/>
            </a:endParaRPr>
          </a:p>
          <a:p>
            <a:endParaRPr lang="nl-NL" sz="2400" dirty="0"/>
          </a:p>
          <a:p>
            <a:endParaRPr lang="nl-NL" sz="2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8649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35FAC095-8D6F-4555-96B2-360AF87E45A4}"/>
              </a:ext>
            </a:extLst>
          </p:cNvPr>
          <p:cNvSpPr txBox="1"/>
          <p:nvPr/>
        </p:nvSpPr>
        <p:spPr>
          <a:xfrm>
            <a:off x="895870" y="745948"/>
            <a:ext cx="8199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>
                <a:solidFill>
                  <a:schemeClr val="accent1"/>
                </a:solidFill>
              </a:rPr>
              <a:t>Proces SOP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BE2AEEF-16FD-4D9C-8813-C91DE84F88FF}"/>
              </a:ext>
            </a:extLst>
          </p:cNvPr>
          <p:cNvSpPr txBox="1"/>
          <p:nvPr/>
        </p:nvSpPr>
        <p:spPr>
          <a:xfrm>
            <a:off x="895870" y="1625798"/>
            <a:ext cx="1070852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nl-NL" sz="2800" dirty="0"/>
              <a:t>21 november: Start Vragenlijst</a:t>
            </a:r>
            <a:r>
              <a:rPr lang="en-US" sz="2800" dirty="0"/>
              <a:t>​</a:t>
            </a:r>
          </a:p>
          <a:p>
            <a:pPr fontAlgn="base"/>
            <a:r>
              <a:rPr lang="nl-NL" sz="2800" dirty="0"/>
              <a:t> </a:t>
            </a:r>
            <a:r>
              <a:rPr lang="en-US" sz="2800" dirty="0"/>
              <a:t>​</a:t>
            </a:r>
          </a:p>
          <a:p>
            <a:pPr fontAlgn="base"/>
            <a:r>
              <a:rPr lang="nl-NL" sz="2800" dirty="0"/>
              <a:t>21 december: Deadline inleveren vragenlijst</a:t>
            </a:r>
            <a:r>
              <a:rPr lang="en-US" sz="2800" dirty="0"/>
              <a:t>​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800" dirty="0"/>
              <a:t>Vragenlijsten zijn door alle scholen ingevuld!</a:t>
            </a:r>
          </a:p>
          <a:p>
            <a:endParaRPr lang="nl-NL" sz="2800" dirty="0"/>
          </a:p>
          <a:p>
            <a:r>
              <a:rPr lang="nl-NL" sz="2800" dirty="0"/>
              <a:t>Januari: SOP’s gemaakt en ontvangen</a:t>
            </a:r>
          </a:p>
          <a:p>
            <a:endParaRPr lang="nl-NL" sz="2800" dirty="0"/>
          </a:p>
          <a:p>
            <a:r>
              <a:rPr lang="nl-NL" sz="2800" dirty="0"/>
              <a:t>Start rapportages op verschillende niveaus: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SWV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Gemeente Lelystad &amp; Gemeente Dronten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10 wijken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6 schoolbesturen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552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35FAC095-8D6F-4555-96B2-360AF87E45A4}"/>
              </a:ext>
            </a:extLst>
          </p:cNvPr>
          <p:cNvSpPr txBox="1"/>
          <p:nvPr/>
        </p:nvSpPr>
        <p:spPr>
          <a:xfrm>
            <a:off x="895870" y="757823"/>
            <a:ext cx="8199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>
                <a:solidFill>
                  <a:schemeClr val="accent1"/>
                </a:solidFill>
              </a:rPr>
              <a:t>Rapportages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BE2AEEF-16FD-4D9C-8813-C91DE84F88FF}"/>
              </a:ext>
            </a:extLst>
          </p:cNvPr>
          <p:cNvSpPr txBox="1"/>
          <p:nvPr/>
        </p:nvSpPr>
        <p:spPr>
          <a:xfrm>
            <a:off x="895870" y="1598708"/>
            <a:ext cx="1070852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Kengetallen</a:t>
            </a:r>
          </a:p>
          <a:p>
            <a:r>
              <a:rPr lang="nl-NL" sz="2800" dirty="0"/>
              <a:t>Diversiteit leerlingenpopulatie </a:t>
            </a:r>
          </a:p>
          <a:p>
            <a:r>
              <a:rPr lang="nl-NL" sz="2800" dirty="0"/>
              <a:t>Buurtmonitor (GGD Flevoland) en gemeentecijfers</a:t>
            </a:r>
          </a:p>
          <a:p>
            <a:r>
              <a:rPr lang="nl-NL" sz="2800" dirty="0"/>
              <a:t>Ondersteuningsmogelijkheden </a:t>
            </a:r>
          </a:p>
          <a:p>
            <a:r>
              <a:rPr lang="nl-NL" sz="2800" dirty="0"/>
              <a:t>	Vormen van ondersteuning</a:t>
            </a:r>
          </a:p>
          <a:p>
            <a:r>
              <a:rPr lang="nl-NL" sz="2800" dirty="0"/>
              <a:t>	Personele beschikbaarheid</a:t>
            </a:r>
          </a:p>
          <a:p>
            <a:r>
              <a:rPr lang="nl-NL" sz="2800" dirty="0"/>
              <a:t>	Ambities</a:t>
            </a:r>
          </a:p>
          <a:p>
            <a:r>
              <a:rPr lang="nl-NL" sz="2800" dirty="0"/>
              <a:t>	Scholing</a:t>
            </a:r>
          </a:p>
          <a:p>
            <a:r>
              <a:rPr lang="nl-NL" sz="2800" dirty="0"/>
              <a:t>	Samenwerking</a:t>
            </a:r>
          </a:p>
          <a:p>
            <a:r>
              <a:rPr lang="nl-NL" sz="2800" dirty="0"/>
              <a:t>Schoolgebouw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5546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rt1575013900.png">
            <a:extLst>
              <a:ext uri="{FF2B5EF4-FFF2-40B4-BE49-F238E27FC236}">
                <a16:creationId xmlns:a16="http://schemas.microsoft.com/office/drawing/2014/main" id="{DFA79EF8-F645-415A-A224-79C208CDB2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285" t="97763" r="2985" b="-99"/>
          <a:stretch/>
        </p:blipFill>
        <p:spPr>
          <a:xfrm>
            <a:off x="3238281" y="6354863"/>
            <a:ext cx="6350796" cy="396240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1C077FC2-AFDE-403E-84B6-34FCF7400995}"/>
              </a:ext>
            </a:extLst>
          </p:cNvPr>
          <p:cNvSpPr txBox="1"/>
          <p:nvPr/>
        </p:nvSpPr>
        <p:spPr>
          <a:xfrm>
            <a:off x="814620" y="200804"/>
            <a:ext cx="10799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>
                <a:solidFill>
                  <a:schemeClr val="accent1"/>
                </a:solidFill>
              </a:rPr>
              <a:t>Gemeente Lelystad</a:t>
            </a:r>
          </a:p>
        </p:txBody>
      </p:sp>
      <p:pic>
        <p:nvPicPr>
          <p:cNvPr id="6" name="Picture 3" descr="chart1575013900.png">
            <a:extLst>
              <a:ext uri="{FF2B5EF4-FFF2-40B4-BE49-F238E27FC236}">
                <a16:creationId xmlns:a16="http://schemas.microsoft.com/office/drawing/2014/main" id="{41C41BA2-F6F1-491F-B05F-E566A19CA46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1637"/>
          <a:stretch/>
        </p:blipFill>
        <p:spPr>
          <a:xfrm>
            <a:off x="367647" y="754596"/>
            <a:ext cx="5113997" cy="5600267"/>
          </a:xfrm>
          <a:prstGeom prst="rect">
            <a:avLst/>
          </a:prstGeom>
        </p:spPr>
      </p:pic>
      <p:pic>
        <p:nvPicPr>
          <p:cNvPr id="8" name="Picture 3" descr="chart1575013900.png">
            <a:extLst>
              <a:ext uri="{FF2B5EF4-FFF2-40B4-BE49-F238E27FC236}">
                <a16:creationId xmlns:a16="http://schemas.microsoft.com/office/drawing/2014/main" id="{58A0BC7A-C396-4295-9C63-5465332944D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8277" b="4672"/>
          <a:stretch/>
        </p:blipFill>
        <p:spPr>
          <a:xfrm>
            <a:off x="6413679" y="785579"/>
            <a:ext cx="5033280" cy="53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159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>
            <a:extLst>
              <a:ext uri="{FF2B5EF4-FFF2-40B4-BE49-F238E27FC236}">
                <a16:creationId xmlns:a16="http://schemas.microsoft.com/office/drawing/2014/main" id="{1C077FC2-AFDE-403E-84B6-34FCF7400995}"/>
              </a:ext>
            </a:extLst>
          </p:cNvPr>
          <p:cNvSpPr txBox="1"/>
          <p:nvPr/>
        </p:nvSpPr>
        <p:spPr>
          <a:xfrm>
            <a:off x="814620" y="200804"/>
            <a:ext cx="10799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>
                <a:solidFill>
                  <a:schemeClr val="accent1"/>
                </a:solidFill>
              </a:rPr>
              <a:t>Gemeente Lelystad</a:t>
            </a:r>
          </a:p>
        </p:txBody>
      </p:sp>
      <p:pic>
        <p:nvPicPr>
          <p:cNvPr id="8" name="Picture 3" descr="chart929502480.png">
            <a:extLst>
              <a:ext uri="{FF2B5EF4-FFF2-40B4-BE49-F238E27FC236}">
                <a16:creationId xmlns:a16="http://schemas.microsoft.com/office/drawing/2014/main" id="{BCA3C01C-B7E4-4C6E-B190-BF5EFD91B8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576" t="96121" r="54264"/>
          <a:stretch/>
        </p:blipFill>
        <p:spPr>
          <a:xfrm>
            <a:off x="4748004" y="6273225"/>
            <a:ext cx="3217436" cy="584775"/>
          </a:xfrm>
          <a:prstGeom prst="rect">
            <a:avLst/>
          </a:prstGeom>
        </p:spPr>
      </p:pic>
      <p:pic>
        <p:nvPicPr>
          <p:cNvPr id="10" name="Picture 3" descr="chart929502480.png">
            <a:extLst>
              <a:ext uri="{FF2B5EF4-FFF2-40B4-BE49-F238E27FC236}">
                <a16:creationId xmlns:a16="http://schemas.microsoft.com/office/drawing/2014/main" id="{12775D77-C67C-460D-B8FB-248D52B848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5153"/>
          <a:stretch/>
        </p:blipFill>
        <p:spPr>
          <a:xfrm>
            <a:off x="0" y="1300262"/>
            <a:ext cx="6039538" cy="4081035"/>
          </a:xfrm>
          <a:prstGeom prst="rect">
            <a:avLst/>
          </a:prstGeom>
        </p:spPr>
      </p:pic>
      <p:pic>
        <p:nvPicPr>
          <p:cNvPr id="11" name="Picture 3" descr="chart929502480.png">
            <a:extLst>
              <a:ext uri="{FF2B5EF4-FFF2-40B4-BE49-F238E27FC236}">
                <a16:creationId xmlns:a16="http://schemas.microsoft.com/office/drawing/2014/main" id="{0991309F-E07E-4620-9BC4-D344D11E04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4458" b="7089"/>
          <a:stretch/>
        </p:blipFill>
        <p:spPr>
          <a:xfrm>
            <a:off x="6152464" y="1308697"/>
            <a:ext cx="5993079" cy="437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699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>
            <a:extLst>
              <a:ext uri="{FF2B5EF4-FFF2-40B4-BE49-F238E27FC236}">
                <a16:creationId xmlns:a16="http://schemas.microsoft.com/office/drawing/2014/main" id="{1C077FC2-AFDE-403E-84B6-34FCF7400995}"/>
              </a:ext>
            </a:extLst>
          </p:cNvPr>
          <p:cNvSpPr txBox="1"/>
          <p:nvPr/>
        </p:nvSpPr>
        <p:spPr>
          <a:xfrm>
            <a:off x="814620" y="200804"/>
            <a:ext cx="10799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>
                <a:solidFill>
                  <a:schemeClr val="accent1"/>
                </a:solidFill>
              </a:rPr>
              <a:t>Gemeente Lelystad</a:t>
            </a:r>
            <a:endParaRPr lang="nl-NL" sz="3200" b="1" dirty="0">
              <a:solidFill>
                <a:schemeClr val="accent1"/>
              </a:solidFill>
            </a:endParaRPr>
          </a:p>
        </p:txBody>
      </p:sp>
      <p:pic>
        <p:nvPicPr>
          <p:cNvPr id="12" name="Picture 3" descr="chart929502470.png">
            <a:extLst>
              <a:ext uri="{FF2B5EF4-FFF2-40B4-BE49-F238E27FC236}">
                <a16:creationId xmlns:a16="http://schemas.microsoft.com/office/drawing/2014/main" id="{96902FE0-075E-44F5-AB16-99F723B3B0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912" t="95679" r="-14912" b="-10008"/>
          <a:stretch/>
        </p:blipFill>
        <p:spPr>
          <a:xfrm>
            <a:off x="4026233" y="6373091"/>
            <a:ext cx="5388428" cy="1520860"/>
          </a:xfrm>
          <a:prstGeom prst="rect">
            <a:avLst/>
          </a:prstGeom>
        </p:spPr>
      </p:pic>
      <p:pic>
        <p:nvPicPr>
          <p:cNvPr id="6" name="Picture 3" descr="chart929502470.png">
            <a:extLst>
              <a:ext uri="{FF2B5EF4-FFF2-40B4-BE49-F238E27FC236}">
                <a16:creationId xmlns:a16="http://schemas.microsoft.com/office/drawing/2014/main" id="{F898EEA3-20D3-48CE-8E68-0144C043714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2919"/>
          <a:stretch/>
        </p:blipFill>
        <p:spPr>
          <a:xfrm>
            <a:off x="-1" y="899169"/>
            <a:ext cx="5672025" cy="5259893"/>
          </a:xfrm>
          <a:prstGeom prst="rect">
            <a:avLst/>
          </a:prstGeom>
        </p:spPr>
      </p:pic>
      <p:pic>
        <p:nvPicPr>
          <p:cNvPr id="13" name="Picture 3" descr="chart929502470.png">
            <a:extLst>
              <a:ext uri="{FF2B5EF4-FFF2-40B4-BE49-F238E27FC236}">
                <a16:creationId xmlns:a16="http://schemas.microsoft.com/office/drawing/2014/main" id="{570FE461-3044-433A-9C8C-41B7D77BCE0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6783" b="7664"/>
          <a:stretch/>
        </p:blipFill>
        <p:spPr>
          <a:xfrm>
            <a:off x="6096000" y="899169"/>
            <a:ext cx="5951449" cy="533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550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vak 11">
            <a:extLst>
              <a:ext uri="{FF2B5EF4-FFF2-40B4-BE49-F238E27FC236}">
                <a16:creationId xmlns:a16="http://schemas.microsoft.com/office/drawing/2014/main" id="{639EDAD6-BD7E-4C87-8ACD-8E0CF0E50E4E}"/>
              </a:ext>
            </a:extLst>
          </p:cNvPr>
          <p:cNvSpPr txBox="1"/>
          <p:nvPr/>
        </p:nvSpPr>
        <p:spPr>
          <a:xfrm>
            <a:off x="1035207" y="775240"/>
            <a:ext cx="8199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>
                <a:solidFill>
                  <a:schemeClr val="accent1"/>
                </a:solidFill>
              </a:rPr>
              <a:t>Evaluatie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BAEE0C1-62F8-4346-94FB-2BBF6E961C0C}"/>
              </a:ext>
            </a:extLst>
          </p:cNvPr>
          <p:cNvSpPr txBox="1"/>
          <p:nvPr/>
        </p:nvSpPr>
        <p:spPr>
          <a:xfrm>
            <a:off x="1035207" y="1455404"/>
            <a:ext cx="10122151" cy="350865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l-NL" sz="2800" dirty="0"/>
              <a:t>Aan het eind van deze bijeenkomst graag een evaluatie formulier invullen.</a:t>
            </a:r>
          </a:p>
          <a:p>
            <a:endParaRPr lang="nl-NL" sz="2800" dirty="0"/>
          </a:p>
          <a:p>
            <a:r>
              <a:rPr lang="nl-NL" sz="2800" u="sng" dirty="0"/>
              <a:t>Evaluatiebijeenkomst: </a:t>
            </a:r>
          </a:p>
          <a:p>
            <a:r>
              <a:rPr lang="nl-NL" sz="2800" dirty="0"/>
              <a:t>Donderdag 16 mei 13:30-15:00 </a:t>
            </a:r>
          </a:p>
          <a:p>
            <a:r>
              <a:rPr lang="nl-NL" sz="2800" dirty="0"/>
              <a:t>Kantoor SWV Lelystad/Dronten</a:t>
            </a:r>
          </a:p>
          <a:p>
            <a:endParaRPr lang="nl-NL" b="1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9497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vak 11">
            <a:extLst>
              <a:ext uri="{FF2B5EF4-FFF2-40B4-BE49-F238E27FC236}">
                <a16:creationId xmlns:a16="http://schemas.microsoft.com/office/drawing/2014/main" id="{639EDAD6-BD7E-4C87-8ACD-8E0CF0E50E4E}"/>
              </a:ext>
            </a:extLst>
          </p:cNvPr>
          <p:cNvSpPr txBox="1"/>
          <p:nvPr/>
        </p:nvSpPr>
        <p:spPr>
          <a:xfrm>
            <a:off x="1035207" y="346032"/>
            <a:ext cx="8199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>
                <a:solidFill>
                  <a:schemeClr val="accent1"/>
                </a:solidFill>
              </a:rPr>
              <a:t>A3-format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BAEE0C1-62F8-4346-94FB-2BBF6E961C0C}"/>
              </a:ext>
            </a:extLst>
          </p:cNvPr>
          <p:cNvSpPr txBox="1"/>
          <p:nvPr/>
        </p:nvSpPr>
        <p:spPr>
          <a:xfrm>
            <a:off x="1035207" y="930807"/>
            <a:ext cx="1012215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Er komt een A3-format/placemat om het SOP samen te vatten en leesbaar te maken (voor ouders).</a:t>
            </a:r>
          </a:p>
          <a:p>
            <a:endParaRPr lang="nl-NL" sz="2800" dirty="0"/>
          </a:p>
          <a:p>
            <a:r>
              <a:rPr lang="nl-NL" sz="2800" dirty="0"/>
              <a:t>Wij maken een format die u zelf kunt invullen. </a:t>
            </a:r>
          </a:p>
          <a:p>
            <a:endParaRPr lang="nl-NL" sz="2800" dirty="0"/>
          </a:p>
          <a:p>
            <a:r>
              <a:rPr lang="nl-NL" sz="2800" dirty="0"/>
              <a:t>Invullen van het format, 2 inloopbijeenkomsten:</a:t>
            </a:r>
          </a:p>
          <a:p>
            <a:r>
              <a:rPr lang="nl-NL" sz="2800" dirty="0"/>
              <a:t>Woensdag 19 juni 13:00-16:00 </a:t>
            </a:r>
            <a:r>
              <a:rPr lang="nl-NL" sz="2800" u="sng" dirty="0"/>
              <a:t>Lelystad</a:t>
            </a:r>
          </a:p>
          <a:p>
            <a:r>
              <a:rPr lang="nl-NL" sz="2800" dirty="0"/>
              <a:t>Woensdag 26 juni 13:00-16:00 </a:t>
            </a:r>
            <a:r>
              <a:rPr lang="nl-NL" sz="2800" u="sng" dirty="0"/>
              <a:t>Dronten</a:t>
            </a:r>
            <a:endParaRPr lang="nl-NL" sz="1600" u="sng" dirty="0"/>
          </a:p>
          <a:p>
            <a:endParaRPr lang="nl-NL" sz="1600" u="sng" dirty="0"/>
          </a:p>
          <a:p>
            <a:r>
              <a:rPr lang="nl-NL" sz="2800" dirty="0"/>
              <a:t>Neem uw laptop mee</a:t>
            </a:r>
          </a:p>
          <a:p>
            <a:endParaRPr lang="nl-NL" sz="1600" u="sng" dirty="0"/>
          </a:p>
          <a:p>
            <a:r>
              <a:rPr lang="nl-NL" sz="2800" u="sng" dirty="0"/>
              <a:t>Opgeven via de website van SWV</a:t>
            </a:r>
          </a:p>
          <a:p>
            <a:r>
              <a:rPr lang="nl-NL" sz="2800" u="sng" dirty="0"/>
              <a:t>Bij geen aanmeldingen gaan deze middagen niet door.</a:t>
            </a:r>
          </a:p>
        </p:txBody>
      </p:sp>
    </p:spTree>
    <p:extLst>
      <p:ext uri="{BB962C8B-B14F-4D97-AF65-F5344CB8AC3E}">
        <p14:creationId xmlns:p14="http://schemas.microsoft.com/office/powerpoint/2010/main" val="322440565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3E0E3209DC694AAEEB494DC8A9DD4A" ma:contentTypeVersion="7" ma:contentTypeDescription="Een nieuw document maken." ma:contentTypeScope="" ma:versionID="e7e183d21a55808513a1970d4d57a1fc">
  <xsd:schema xmlns:xsd="http://www.w3.org/2001/XMLSchema" xmlns:xs="http://www.w3.org/2001/XMLSchema" xmlns:p="http://schemas.microsoft.com/office/2006/metadata/properties" xmlns:ns2="c68c88ac-3bad-4630-81b5-7a43a7a6892f" xmlns:ns3="f964b25a-caea-4c81-899a-2e5e35c32035" targetNamespace="http://schemas.microsoft.com/office/2006/metadata/properties" ma:root="true" ma:fieldsID="3af5bb9eea8c8b6a7de30bc1df16a11d" ns2:_="" ns3:_="">
    <xsd:import namespace="c68c88ac-3bad-4630-81b5-7a43a7a6892f"/>
    <xsd:import namespace="f964b25a-caea-4c81-899a-2e5e35c3203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8c88ac-3bad-4630-81b5-7a43a7a6892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64b25a-caea-4c81-899a-2e5e35c320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717432-A79C-42B2-B368-892941C5B7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8c88ac-3bad-4630-81b5-7a43a7a6892f"/>
    <ds:schemaRef ds:uri="f964b25a-caea-4c81-899a-2e5e35c320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792B71B-4D4F-4CB3-845E-F4751910FBE6}">
  <ds:schemaRefs>
    <ds:schemaRef ds:uri="f964b25a-caea-4c81-899a-2e5e35c32035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c68c88ac-3bad-4630-81b5-7a43a7a6892f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4EDC111-E923-4A9C-87CF-A4F4FED085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711</TotalTime>
  <Words>218</Words>
  <Application>Microsoft Office PowerPoint</Application>
  <PresentationFormat>Breedbeeld</PresentationFormat>
  <Paragraphs>76</Paragraphs>
  <Slides>9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Corbel</vt:lpstr>
      <vt:lpstr>Wingdings 2</vt:lpstr>
      <vt:lpstr>Frame</vt:lpstr>
      <vt:lpstr>Schoolondersteuningsprofiel</vt:lpstr>
      <vt:lpstr>Agenda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Passend onderwijs</dc:title>
  <dc:creator>Klasien Rijpkema</dc:creator>
  <cp:lastModifiedBy>Leoni Ax</cp:lastModifiedBy>
  <cp:revision>68</cp:revision>
  <dcterms:created xsi:type="dcterms:W3CDTF">2018-01-29T07:56:24Z</dcterms:created>
  <dcterms:modified xsi:type="dcterms:W3CDTF">2019-04-02T10:41:01Z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0x010100CA3E0E3209DC694AAEEB494DC8A9DD4A</vt:lpwstr>
  </property>
</Properties>
</file>