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72" r:id="rId7"/>
    <p:sldId id="264" r:id="rId8"/>
    <p:sldId id="263" r:id="rId9"/>
    <p:sldId id="261" r:id="rId10"/>
    <p:sldId id="259" r:id="rId11"/>
    <p:sldId id="265" r:id="rId12"/>
    <p:sldId id="271" r:id="rId13"/>
    <p:sldId id="266" r:id="rId14"/>
    <p:sldId id="273" r:id="rId15"/>
    <p:sldId id="274" r:id="rId16"/>
    <p:sldId id="275" r:id="rId17"/>
    <p:sldId id="267" r:id="rId18"/>
    <p:sldId id="268" r:id="rId19"/>
    <p:sldId id="269" r:id="rId20"/>
    <p:sldId id="270" r:id="rId21"/>
    <p:sldId id="258" r:id="rId22"/>
    <p:sldId id="260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F9DCD-EC89-4CC4-9906-96AC14D53928}" v="86" dt="2021-01-20T07:29:13.853"/>
    <p1510:client id="{0FFF1F41-0D8A-4476-8026-433316BE59F0}" v="436" dt="2021-01-20T11:51:23.331"/>
    <p1510:client id="{1024748A-3279-C6CC-16B5-B712C115446F}" v="1526" dt="2021-01-20T10:42:41.780"/>
    <p1510:client id="{23DCFB74-509D-6397-4242-3BF05C6723F7}" v="49" dt="2021-01-06T10:33:06.473"/>
    <p1510:client id="{27A8B9F2-EAB0-9272-9FEA-19C4DF088274}" v="1" dt="2021-01-20T13:16:59.006"/>
    <p1510:client id="{2D136309-4646-D4A2-5722-45AE8FB8A748}" v="470" dt="2021-01-20T12:58:54.828"/>
    <p1510:client id="{55A9C45B-B86B-47B2-8034-CF14C7B24374}" v="971" dt="2021-01-15T08:53:50.897"/>
    <p1510:client id="{80514AFC-AA57-343A-D206-EC7E34104BCC}" v="849" dt="2021-01-15T10:31:42.308"/>
    <p1510:client id="{984CD077-C1BD-0CE0-02FB-A934A372F607}" v="19" dt="2021-01-12T18:45:39.125"/>
    <p1510:client id="{AE6DAD9D-0F26-45E6-21D9-2A0DC1574D14}" v="241" dt="2021-01-20T10:49:30.504"/>
    <p1510:client id="{BA3F9B9F-CE74-48AF-A16A-F11FC95D7D96}" v="597" dt="2021-01-18T10:50:40.720"/>
    <p1510:client id="{EA009650-BDBC-2EE8-7248-2793AB946960}" v="2481" dt="2021-01-19T12:05:13.107"/>
    <p1510:client id="{FD4BE429-4062-4B86-AE78-CD31A0744386}" v="567" dt="2021-01-13T09:58:23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hyperlink" Target="http://www.yoleo.nl/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3.sv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svg"/><Relationship Id="rId9" Type="http://schemas.openxmlformats.org/officeDocument/2006/relationships/hyperlink" Target="http://www.yoleo.nl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815B3-C760-4F98-9946-D864B575542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F54F32-5382-4704-9044-D8FA6D5B4090}">
      <dgm:prSet/>
      <dgm:spPr/>
      <dgm:t>
        <a:bodyPr/>
        <a:lstStyle/>
        <a:p>
          <a:r>
            <a:rPr lang="nl-NL"/>
            <a:t>Voor kinderen in het aanvankelijk leesproces</a:t>
          </a:r>
          <a:endParaRPr lang="en-US"/>
        </a:p>
      </dgm:t>
    </dgm:pt>
    <dgm:pt modelId="{4A4F40EF-2AC5-45A6-872F-450EC0B0EDC1}" type="parTrans" cxnId="{19CFD9E8-E25D-4BEB-A0B5-A4514F0AF9DB}">
      <dgm:prSet/>
      <dgm:spPr/>
      <dgm:t>
        <a:bodyPr/>
        <a:lstStyle/>
        <a:p>
          <a:endParaRPr lang="en-US"/>
        </a:p>
      </dgm:t>
    </dgm:pt>
    <dgm:pt modelId="{3BC4CC27-CBEC-4423-B92C-57D4BAE2F31F}" type="sibTrans" cxnId="{19CFD9E8-E25D-4BEB-A0B5-A4514F0AF9DB}">
      <dgm:prSet/>
      <dgm:spPr/>
      <dgm:t>
        <a:bodyPr/>
        <a:lstStyle/>
        <a:p>
          <a:endParaRPr lang="en-US"/>
        </a:p>
      </dgm:t>
    </dgm:pt>
    <dgm:pt modelId="{0FA6E1C1-5C1F-4E5F-819B-62E40DA6C0B3}">
      <dgm:prSet/>
      <dgm:spPr/>
      <dgm:t>
        <a:bodyPr/>
        <a:lstStyle/>
        <a:p>
          <a:r>
            <a:rPr lang="nl-NL"/>
            <a:t>Kan meerdere letters nog niet benoemen (maar wel aangeboden)</a:t>
          </a:r>
          <a:endParaRPr lang="en-US"/>
        </a:p>
      </dgm:t>
    </dgm:pt>
    <dgm:pt modelId="{17D91043-552B-4825-993E-CC3C8D60C989}" type="parTrans" cxnId="{7CA5BA10-A196-4585-85C9-A362CCF684AD}">
      <dgm:prSet/>
      <dgm:spPr/>
      <dgm:t>
        <a:bodyPr/>
        <a:lstStyle/>
        <a:p>
          <a:endParaRPr lang="en-US"/>
        </a:p>
      </dgm:t>
    </dgm:pt>
    <dgm:pt modelId="{092B6F86-33FA-4654-BF0A-F311E4396BEC}" type="sibTrans" cxnId="{7CA5BA10-A196-4585-85C9-A362CCF684AD}">
      <dgm:prSet/>
      <dgm:spPr/>
      <dgm:t>
        <a:bodyPr/>
        <a:lstStyle/>
        <a:p>
          <a:endParaRPr lang="en-US"/>
        </a:p>
      </dgm:t>
    </dgm:pt>
    <dgm:pt modelId="{18155C48-DE97-44E3-8901-5E0791872641}">
      <dgm:prSet/>
      <dgm:spPr/>
      <dgm:t>
        <a:bodyPr/>
        <a:lstStyle/>
        <a:p>
          <a:r>
            <a:rPr lang="nl-NL"/>
            <a:t>Het kind heeft moeite met het toepassen van de leeshandeling</a:t>
          </a:r>
          <a:endParaRPr lang="en-US"/>
        </a:p>
      </dgm:t>
    </dgm:pt>
    <dgm:pt modelId="{CDED98EA-F799-4E26-BC34-F1953315B1A3}" type="parTrans" cxnId="{62932237-1A17-4237-B657-48CCA285D541}">
      <dgm:prSet/>
      <dgm:spPr/>
      <dgm:t>
        <a:bodyPr/>
        <a:lstStyle/>
        <a:p>
          <a:endParaRPr lang="en-US"/>
        </a:p>
      </dgm:t>
    </dgm:pt>
    <dgm:pt modelId="{53B3F3A7-7B33-435A-BBBE-BA2A3F4A757F}" type="sibTrans" cxnId="{62932237-1A17-4237-B657-48CCA285D541}">
      <dgm:prSet/>
      <dgm:spPr/>
      <dgm:t>
        <a:bodyPr/>
        <a:lstStyle/>
        <a:p>
          <a:endParaRPr lang="en-US"/>
        </a:p>
      </dgm:t>
    </dgm:pt>
    <dgm:pt modelId="{F3777BD7-E1E8-46D1-B284-48A4B176EF07}" type="pres">
      <dgm:prSet presAssocID="{F45815B3-C760-4F98-9946-D864B575542D}" presName="outerComposite" presStyleCnt="0">
        <dgm:presLayoutVars>
          <dgm:chMax val="5"/>
          <dgm:dir/>
          <dgm:resizeHandles val="exact"/>
        </dgm:presLayoutVars>
      </dgm:prSet>
      <dgm:spPr/>
    </dgm:pt>
    <dgm:pt modelId="{EED7D6A8-6BBE-4C0E-B06E-20EC14DB562E}" type="pres">
      <dgm:prSet presAssocID="{F45815B3-C760-4F98-9946-D864B575542D}" presName="dummyMaxCanvas" presStyleCnt="0">
        <dgm:presLayoutVars/>
      </dgm:prSet>
      <dgm:spPr/>
    </dgm:pt>
    <dgm:pt modelId="{DA2A132E-1B90-4AF6-901D-260E32081D26}" type="pres">
      <dgm:prSet presAssocID="{F45815B3-C760-4F98-9946-D864B575542D}" presName="ThreeNodes_1" presStyleLbl="node1" presStyleIdx="0" presStyleCnt="3">
        <dgm:presLayoutVars>
          <dgm:bulletEnabled val="1"/>
        </dgm:presLayoutVars>
      </dgm:prSet>
      <dgm:spPr/>
    </dgm:pt>
    <dgm:pt modelId="{23B6290D-51DD-4A61-93B6-92900F6E939C}" type="pres">
      <dgm:prSet presAssocID="{F45815B3-C760-4F98-9946-D864B575542D}" presName="ThreeNodes_2" presStyleLbl="node1" presStyleIdx="1" presStyleCnt="3">
        <dgm:presLayoutVars>
          <dgm:bulletEnabled val="1"/>
        </dgm:presLayoutVars>
      </dgm:prSet>
      <dgm:spPr/>
    </dgm:pt>
    <dgm:pt modelId="{C45FF8A9-418E-4EF3-9643-E067F19D0F9A}" type="pres">
      <dgm:prSet presAssocID="{F45815B3-C760-4F98-9946-D864B575542D}" presName="ThreeNodes_3" presStyleLbl="node1" presStyleIdx="2" presStyleCnt="3">
        <dgm:presLayoutVars>
          <dgm:bulletEnabled val="1"/>
        </dgm:presLayoutVars>
      </dgm:prSet>
      <dgm:spPr/>
    </dgm:pt>
    <dgm:pt modelId="{5A408213-EEFC-4F48-B658-69F353D7FDA0}" type="pres">
      <dgm:prSet presAssocID="{F45815B3-C760-4F98-9946-D864B575542D}" presName="ThreeConn_1-2" presStyleLbl="fgAccFollowNode1" presStyleIdx="0" presStyleCnt="2">
        <dgm:presLayoutVars>
          <dgm:bulletEnabled val="1"/>
        </dgm:presLayoutVars>
      </dgm:prSet>
      <dgm:spPr/>
    </dgm:pt>
    <dgm:pt modelId="{A8855FEE-301F-4ECC-813B-34E7F23F592F}" type="pres">
      <dgm:prSet presAssocID="{F45815B3-C760-4F98-9946-D864B575542D}" presName="ThreeConn_2-3" presStyleLbl="fgAccFollowNode1" presStyleIdx="1" presStyleCnt="2">
        <dgm:presLayoutVars>
          <dgm:bulletEnabled val="1"/>
        </dgm:presLayoutVars>
      </dgm:prSet>
      <dgm:spPr/>
    </dgm:pt>
    <dgm:pt modelId="{89785A49-F017-4C12-9FFA-DF42B5D25D67}" type="pres">
      <dgm:prSet presAssocID="{F45815B3-C760-4F98-9946-D864B575542D}" presName="ThreeNodes_1_text" presStyleLbl="node1" presStyleIdx="2" presStyleCnt="3">
        <dgm:presLayoutVars>
          <dgm:bulletEnabled val="1"/>
        </dgm:presLayoutVars>
      </dgm:prSet>
      <dgm:spPr/>
    </dgm:pt>
    <dgm:pt modelId="{D175023D-B473-4AC9-994A-0564887D1275}" type="pres">
      <dgm:prSet presAssocID="{F45815B3-C760-4F98-9946-D864B575542D}" presName="ThreeNodes_2_text" presStyleLbl="node1" presStyleIdx="2" presStyleCnt="3">
        <dgm:presLayoutVars>
          <dgm:bulletEnabled val="1"/>
        </dgm:presLayoutVars>
      </dgm:prSet>
      <dgm:spPr/>
    </dgm:pt>
    <dgm:pt modelId="{AB56D260-3113-40B0-8717-AA66A8942674}" type="pres">
      <dgm:prSet presAssocID="{F45815B3-C760-4F98-9946-D864B575542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CA5BA10-A196-4585-85C9-A362CCF684AD}" srcId="{F45815B3-C760-4F98-9946-D864B575542D}" destId="{0FA6E1C1-5C1F-4E5F-819B-62E40DA6C0B3}" srcOrd="1" destOrd="0" parTransId="{17D91043-552B-4825-993E-CC3C8D60C989}" sibTransId="{092B6F86-33FA-4654-BF0A-F311E4396BEC}"/>
    <dgm:cxn modelId="{A70F6617-4159-48E8-80C2-8B1F0191639D}" type="presOf" srcId="{3BC4CC27-CBEC-4423-B92C-57D4BAE2F31F}" destId="{5A408213-EEFC-4F48-B658-69F353D7FDA0}" srcOrd="0" destOrd="0" presId="urn:microsoft.com/office/officeart/2005/8/layout/vProcess5"/>
    <dgm:cxn modelId="{F6EE732A-B626-4177-AF6F-94EE37F4CE9F}" type="presOf" srcId="{BDF54F32-5382-4704-9044-D8FA6D5B4090}" destId="{DA2A132E-1B90-4AF6-901D-260E32081D26}" srcOrd="0" destOrd="0" presId="urn:microsoft.com/office/officeart/2005/8/layout/vProcess5"/>
    <dgm:cxn modelId="{B920F131-3198-4889-983D-5A43456C2C17}" type="presOf" srcId="{BDF54F32-5382-4704-9044-D8FA6D5B4090}" destId="{89785A49-F017-4C12-9FFA-DF42B5D25D67}" srcOrd="1" destOrd="0" presId="urn:microsoft.com/office/officeart/2005/8/layout/vProcess5"/>
    <dgm:cxn modelId="{60CEA734-A08E-485B-B222-B1A4E0092975}" type="presOf" srcId="{0FA6E1C1-5C1F-4E5F-819B-62E40DA6C0B3}" destId="{23B6290D-51DD-4A61-93B6-92900F6E939C}" srcOrd="0" destOrd="0" presId="urn:microsoft.com/office/officeart/2005/8/layout/vProcess5"/>
    <dgm:cxn modelId="{62932237-1A17-4237-B657-48CCA285D541}" srcId="{F45815B3-C760-4F98-9946-D864B575542D}" destId="{18155C48-DE97-44E3-8901-5E0791872641}" srcOrd="2" destOrd="0" parTransId="{CDED98EA-F799-4E26-BC34-F1953315B1A3}" sibTransId="{53B3F3A7-7B33-435A-BBBE-BA2A3F4A757F}"/>
    <dgm:cxn modelId="{339F7573-2843-4CFF-AF4A-19AE23B38A49}" type="presOf" srcId="{F45815B3-C760-4F98-9946-D864B575542D}" destId="{F3777BD7-E1E8-46D1-B284-48A4B176EF07}" srcOrd="0" destOrd="0" presId="urn:microsoft.com/office/officeart/2005/8/layout/vProcess5"/>
    <dgm:cxn modelId="{7497BA8F-2C03-4D63-823C-F499FEB15A06}" type="presOf" srcId="{18155C48-DE97-44E3-8901-5E0791872641}" destId="{AB56D260-3113-40B0-8717-AA66A8942674}" srcOrd="1" destOrd="0" presId="urn:microsoft.com/office/officeart/2005/8/layout/vProcess5"/>
    <dgm:cxn modelId="{EDFA41A2-2070-48E8-93DC-8988CAF73D1F}" type="presOf" srcId="{0FA6E1C1-5C1F-4E5F-819B-62E40DA6C0B3}" destId="{D175023D-B473-4AC9-994A-0564887D1275}" srcOrd="1" destOrd="0" presId="urn:microsoft.com/office/officeart/2005/8/layout/vProcess5"/>
    <dgm:cxn modelId="{BE5E69C8-1D80-412D-A0EA-BCE5A47C5F69}" type="presOf" srcId="{092B6F86-33FA-4654-BF0A-F311E4396BEC}" destId="{A8855FEE-301F-4ECC-813B-34E7F23F592F}" srcOrd="0" destOrd="0" presId="urn:microsoft.com/office/officeart/2005/8/layout/vProcess5"/>
    <dgm:cxn modelId="{19CFD9E8-E25D-4BEB-A0B5-A4514F0AF9DB}" srcId="{F45815B3-C760-4F98-9946-D864B575542D}" destId="{BDF54F32-5382-4704-9044-D8FA6D5B4090}" srcOrd="0" destOrd="0" parTransId="{4A4F40EF-2AC5-45A6-872F-450EC0B0EDC1}" sibTransId="{3BC4CC27-CBEC-4423-B92C-57D4BAE2F31F}"/>
    <dgm:cxn modelId="{1E48C0FD-DFF1-4069-B519-21D7A3715660}" type="presOf" srcId="{18155C48-DE97-44E3-8901-5E0791872641}" destId="{C45FF8A9-418E-4EF3-9643-E067F19D0F9A}" srcOrd="0" destOrd="0" presId="urn:microsoft.com/office/officeart/2005/8/layout/vProcess5"/>
    <dgm:cxn modelId="{BC01277F-8666-4707-B02A-A3E127B33563}" type="presParOf" srcId="{F3777BD7-E1E8-46D1-B284-48A4B176EF07}" destId="{EED7D6A8-6BBE-4C0E-B06E-20EC14DB562E}" srcOrd="0" destOrd="0" presId="urn:microsoft.com/office/officeart/2005/8/layout/vProcess5"/>
    <dgm:cxn modelId="{6493B923-13AC-4AE4-B156-2A1BD79EEC82}" type="presParOf" srcId="{F3777BD7-E1E8-46D1-B284-48A4B176EF07}" destId="{DA2A132E-1B90-4AF6-901D-260E32081D26}" srcOrd="1" destOrd="0" presId="urn:microsoft.com/office/officeart/2005/8/layout/vProcess5"/>
    <dgm:cxn modelId="{A7AC6C55-E8BA-4B4A-BC73-EA5AE2D165DC}" type="presParOf" srcId="{F3777BD7-E1E8-46D1-B284-48A4B176EF07}" destId="{23B6290D-51DD-4A61-93B6-92900F6E939C}" srcOrd="2" destOrd="0" presId="urn:microsoft.com/office/officeart/2005/8/layout/vProcess5"/>
    <dgm:cxn modelId="{8642F753-A34B-4EC8-811F-749F2F93C0C9}" type="presParOf" srcId="{F3777BD7-E1E8-46D1-B284-48A4B176EF07}" destId="{C45FF8A9-418E-4EF3-9643-E067F19D0F9A}" srcOrd="3" destOrd="0" presId="urn:microsoft.com/office/officeart/2005/8/layout/vProcess5"/>
    <dgm:cxn modelId="{A92D7E9F-F0DB-4C68-AE96-BD6758709A5E}" type="presParOf" srcId="{F3777BD7-E1E8-46D1-B284-48A4B176EF07}" destId="{5A408213-EEFC-4F48-B658-69F353D7FDA0}" srcOrd="4" destOrd="0" presId="urn:microsoft.com/office/officeart/2005/8/layout/vProcess5"/>
    <dgm:cxn modelId="{1957099A-06CC-4B10-B18D-5533F20781E4}" type="presParOf" srcId="{F3777BD7-E1E8-46D1-B284-48A4B176EF07}" destId="{A8855FEE-301F-4ECC-813B-34E7F23F592F}" srcOrd="5" destOrd="0" presId="urn:microsoft.com/office/officeart/2005/8/layout/vProcess5"/>
    <dgm:cxn modelId="{DEEDBA40-9DD4-4980-870C-BF43E9C4B2E7}" type="presParOf" srcId="{F3777BD7-E1E8-46D1-B284-48A4B176EF07}" destId="{89785A49-F017-4C12-9FFA-DF42B5D25D67}" srcOrd="6" destOrd="0" presId="urn:microsoft.com/office/officeart/2005/8/layout/vProcess5"/>
    <dgm:cxn modelId="{1D931FF1-64A8-4F93-B7FD-04912EE9D272}" type="presParOf" srcId="{F3777BD7-E1E8-46D1-B284-48A4B176EF07}" destId="{D175023D-B473-4AC9-994A-0564887D1275}" srcOrd="7" destOrd="0" presId="urn:microsoft.com/office/officeart/2005/8/layout/vProcess5"/>
    <dgm:cxn modelId="{20977A13-2DB0-4283-ADEA-B127224CF60B}" type="presParOf" srcId="{F3777BD7-E1E8-46D1-B284-48A4B176EF07}" destId="{AB56D260-3113-40B0-8717-AA66A894267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11EA1-6EBE-44B2-B783-4DE28E145C9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7648C8-40D7-476B-8FAF-37C2416B409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Yoleo lezen is voor zeer zwakke lezers</a:t>
          </a:r>
          <a:endParaRPr lang="en-US"/>
        </a:p>
      </dgm:t>
    </dgm:pt>
    <dgm:pt modelId="{F8AA2031-016C-46FD-9AA5-E9E12E8AF1A7}" type="parTrans" cxnId="{88149C58-B1F6-4009-9E2E-03EF36E0F03E}">
      <dgm:prSet/>
      <dgm:spPr/>
      <dgm:t>
        <a:bodyPr/>
        <a:lstStyle/>
        <a:p>
          <a:endParaRPr lang="en-US"/>
        </a:p>
      </dgm:t>
    </dgm:pt>
    <dgm:pt modelId="{BBFE3CA5-16A2-44D3-8164-1D7745054588}" type="sibTrans" cxnId="{88149C58-B1F6-4009-9E2E-03EF36E0F03E}">
      <dgm:prSet/>
      <dgm:spPr/>
      <dgm:t>
        <a:bodyPr/>
        <a:lstStyle/>
        <a:p>
          <a:endParaRPr lang="en-US"/>
        </a:p>
      </dgm:t>
    </dgm:pt>
    <dgm:pt modelId="{32D4FE09-80E6-4673-834A-2D5F7BD8B42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Voor leesplezier, leesbevordering en leeskilometers</a:t>
          </a:r>
          <a:endParaRPr lang="en-US"/>
        </a:p>
      </dgm:t>
    </dgm:pt>
    <dgm:pt modelId="{79246E26-6760-4739-A47B-8E4B970258AA}" type="parTrans" cxnId="{2C26F405-B0F3-4FEE-A3E8-6B79165DD87A}">
      <dgm:prSet/>
      <dgm:spPr/>
      <dgm:t>
        <a:bodyPr/>
        <a:lstStyle/>
        <a:p>
          <a:endParaRPr lang="en-US"/>
        </a:p>
      </dgm:t>
    </dgm:pt>
    <dgm:pt modelId="{8E9ADF70-F7B3-4B79-9863-A06D67DD5D54}" type="sibTrans" cxnId="{2C26F405-B0F3-4FEE-A3E8-6B79165DD87A}">
      <dgm:prSet/>
      <dgm:spPr/>
      <dgm:t>
        <a:bodyPr/>
        <a:lstStyle/>
        <a:p>
          <a:endParaRPr lang="en-US"/>
        </a:p>
      </dgm:t>
    </dgm:pt>
    <dgm:pt modelId="{3A852D7C-F409-432F-9551-27A5A912864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Voor thuis of tijdens stil-lees-beleid op school</a:t>
          </a:r>
          <a:endParaRPr lang="en-US"/>
        </a:p>
      </dgm:t>
    </dgm:pt>
    <dgm:pt modelId="{6A61F8BD-C161-4232-8B43-2C2424A026F3}" type="parTrans" cxnId="{10E381C6-1543-4AE1-9967-CD972F40CC67}">
      <dgm:prSet/>
      <dgm:spPr/>
      <dgm:t>
        <a:bodyPr/>
        <a:lstStyle/>
        <a:p>
          <a:endParaRPr lang="en-US"/>
        </a:p>
      </dgm:t>
    </dgm:pt>
    <dgm:pt modelId="{4862E3A0-4B50-4362-8AAD-47B0F6669701}" type="sibTrans" cxnId="{10E381C6-1543-4AE1-9967-CD972F40CC67}">
      <dgm:prSet/>
      <dgm:spPr/>
      <dgm:t>
        <a:bodyPr/>
        <a:lstStyle/>
        <a:p>
          <a:endParaRPr lang="en-US"/>
        </a:p>
      </dgm:t>
    </dgm:pt>
    <dgm:pt modelId="{35FB036B-7101-43A4-BF28-9DB912E00325}">
      <dgm:prSet/>
      <dgm:spPr/>
      <dgm:t>
        <a:bodyPr/>
        <a:lstStyle/>
        <a:p>
          <a:pPr>
            <a:lnSpc>
              <a:spcPct val="100000"/>
            </a:lnSpc>
          </a:pPr>
          <a:r>
            <a:rPr lang="nl-NL">
              <a:hlinkClick xmlns:r="http://schemas.openxmlformats.org/officeDocument/2006/relationships" r:id="rId1"/>
            </a:rPr>
            <a:t>www.yoleo.nl</a:t>
          </a:r>
          <a:r>
            <a:rPr lang="nl-NL"/>
            <a:t> account aanmaken met bieb-pas en nummer</a:t>
          </a:r>
          <a:endParaRPr lang="en-US"/>
        </a:p>
      </dgm:t>
    </dgm:pt>
    <dgm:pt modelId="{5BE1EB1B-FA8F-46CB-8B15-09450627A2D1}" type="parTrans" cxnId="{56A3F7FF-24B0-4145-A8AB-E3172305389F}">
      <dgm:prSet/>
      <dgm:spPr/>
      <dgm:t>
        <a:bodyPr/>
        <a:lstStyle/>
        <a:p>
          <a:endParaRPr lang="en-US"/>
        </a:p>
      </dgm:t>
    </dgm:pt>
    <dgm:pt modelId="{2F6D35DE-C283-4DB2-A166-15B0F6270D7B}" type="sibTrans" cxnId="{56A3F7FF-24B0-4145-A8AB-E3172305389F}">
      <dgm:prSet/>
      <dgm:spPr/>
      <dgm:t>
        <a:bodyPr/>
        <a:lstStyle/>
        <a:p>
          <a:endParaRPr lang="en-US"/>
        </a:p>
      </dgm:t>
    </dgm:pt>
    <dgm:pt modelId="{862CB285-D8F2-4C4E-BAB5-C82E183F9D2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Luisteren en kijken naar de tekst, woorden worden onderstreept en lopen mee met de tekst</a:t>
          </a:r>
          <a:endParaRPr lang="en-US"/>
        </a:p>
      </dgm:t>
    </dgm:pt>
    <dgm:pt modelId="{F8475138-19E1-425E-8B11-A928ED278610}" type="parTrans" cxnId="{B22456F1-1FBA-4360-ACB7-338014471680}">
      <dgm:prSet/>
      <dgm:spPr/>
      <dgm:t>
        <a:bodyPr/>
        <a:lstStyle/>
        <a:p>
          <a:endParaRPr lang="en-US"/>
        </a:p>
      </dgm:t>
    </dgm:pt>
    <dgm:pt modelId="{9C272E65-ECBE-40A7-B069-112A40548BF0}" type="sibTrans" cxnId="{B22456F1-1FBA-4360-ACB7-338014471680}">
      <dgm:prSet/>
      <dgm:spPr/>
      <dgm:t>
        <a:bodyPr/>
        <a:lstStyle/>
        <a:p>
          <a:endParaRPr lang="en-US"/>
        </a:p>
      </dgm:t>
    </dgm:pt>
    <dgm:pt modelId="{3D70405A-473A-40D6-A350-DE0B3297D801}" type="pres">
      <dgm:prSet presAssocID="{C8C11EA1-6EBE-44B2-B783-4DE28E145C92}" presName="root" presStyleCnt="0">
        <dgm:presLayoutVars>
          <dgm:dir/>
          <dgm:resizeHandles val="exact"/>
        </dgm:presLayoutVars>
      </dgm:prSet>
      <dgm:spPr/>
    </dgm:pt>
    <dgm:pt modelId="{6DF6200D-9F26-4037-8D76-FD1C8FDE8764}" type="pres">
      <dgm:prSet presAssocID="{587648C8-40D7-476B-8FAF-37C2416B4099}" presName="compNode" presStyleCnt="0"/>
      <dgm:spPr/>
    </dgm:pt>
    <dgm:pt modelId="{375ACB91-4B88-4BD6-83D5-4A6C40D92A3F}" type="pres">
      <dgm:prSet presAssocID="{587648C8-40D7-476B-8FAF-37C2416B4099}" presName="bgRect" presStyleLbl="bgShp" presStyleIdx="0" presStyleCnt="5"/>
      <dgm:spPr/>
    </dgm:pt>
    <dgm:pt modelId="{69929F88-04D9-4113-8E4D-75A4BCAB2788}" type="pres">
      <dgm:prSet presAssocID="{587648C8-40D7-476B-8FAF-37C2416B4099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732131E-13EA-47C1-AAB1-8543ABC090D1}" type="pres">
      <dgm:prSet presAssocID="{587648C8-40D7-476B-8FAF-37C2416B4099}" presName="spaceRect" presStyleCnt="0"/>
      <dgm:spPr/>
    </dgm:pt>
    <dgm:pt modelId="{A8E25A19-28A1-4CF2-A992-ADEC79CA314C}" type="pres">
      <dgm:prSet presAssocID="{587648C8-40D7-476B-8FAF-37C2416B4099}" presName="parTx" presStyleLbl="revTx" presStyleIdx="0" presStyleCnt="5">
        <dgm:presLayoutVars>
          <dgm:chMax val="0"/>
          <dgm:chPref val="0"/>
        </dgm:presLayoutVars>
      </dgm:prSet>
      <dgm:spPr/>
    </dgm:pt>
    <dgm:pt modelId="{C5A6385D-48DB-4AF8-A506-B8958034FC9D}" type="pres">
      <dgm:prSet presAssocID="{BBFE3CA5-16A2-44D3-8164-1D7745054588}" presName="sibTrans" presStyleCnt="0"/>
      <dgm:spPr/>
    </dgm:pt>
    <dgm:pt modelId="{8DBBB261-498C-4EAA-88F0-A252D9FD1E96}" type="pres">
      <dgm:prSet presAssocID="{32D4FE09-80E6-4673-834A-2D5F7BD8B424}" presName="compNode" presStyleCnt="0"/>
      <dgm:spPr/>
    </dgm:pt>
    <dgm:pt modelId="{2E037B9B-8737-4458-83AE-630235E70040}" type="pres">
      <dgm:prSet presAssocID="{32D4FE09-80E6-4673-834A-2D5F7BD8B424}" presName="bgRect" presStyleLbl="bgShp" presStyleIdx="1" presStyleCnt="5"/>
      <dgm:spPr/>
    </dgm:pt>
    <dgm:pt modelId="{9D288EF5-CBC9-43CF-A11B-8C42680BE679}" type="pres">
      <dgm:prSet presAssocID="{32D4FE09-80E6-4673-834A-2D5F7BD8B424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f"/>
        </a:ext>
      </dgm:extLst>
    </dgm:pt>
    <dgm:pt modelId="{91C0BA9C-0FE0-4739-AAD4-79CBC6281283}" type="pres">
      <dgm:prSet presAssocID="{32D4FE09-80E6-4673-834A-2D5F7BD8B424}" presName="spaceRect" presStyleCnt="0"/>
      <dgm:spPr/>
    </dgm:pt>
    <dgm:pt modelId="{E86BD067-6EEE-4BD5-B5E4-A6872F37B027}" type="pres">
      <dgm:prSet presAssocID="{32D4FE09-80E6-4673-834A-2D5F7BD8B424}" presName="parTx" presStyleLbl="revTx" presStyleIdx="1" presStyleCnt="5">
        <dgm:presLayoutVars>
          <dgm:chMax val="0"/>
          <dgm:chPref val="0"/>
        </dgm:presLayoutVars>
      </dgm:prSet>
      <dgm:spPr/>
    </dgm:pt>
    <dgm:pt modelId="{517891D9-C33F-417B-8C40-A798C11832F0}" type="pres">
      <dgm:prSet presAssocID="{8E9ADF70-F7B3-4B79-9863-A06D67DD5D54}" presName="sibTrans" presStyleCnt="0"/>
      <dgm:spPr/>
    </dgm:pt>
    <dgm:pt modelId="{D4198C74-899D-4AD7-A8C0-B62701220BB0}" type="pres">
      <dgm:prSet presAssocID="{3A852D7C-F409-432F-9551-27A5A9128646}" presName="compNode" presStyleCnt="0"/>
      <dgm:spPr/>
    </dgm:pt>
    <dgm:pt modelId="{D0C84AA6-DFC0-4789-AA98-4728ECE80936}" type="pres">
      <dgm:prSet presAssocID="{3A852D7C-F409-432F-9551-27A5A9128646}" presName="bgRect" presStyleLbl="bgShp" presStyleIdx="2" presStyleCnt="5"/>
      <dgm:spPr/>
    </dgm:pt>
    <dgm:pt modelId="{C5A6493B-03AB-4C1E-B1FC-3EFA76BAF44A}" type="pres">
      <dgm:prSet presAssocID="{3A852D7C-F409-432F-9551-27A5A9128646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125524F-77D5-43A7-BBF4-F2275A82C7FA}" type="pres">
      <dgm:prSet presAssocID="{3A852D7C-F409-432F-9551-27A5A9128646}" presName="spaceRect" presStyleCnt="0"/>
      <dgm:spPr/>
    </dgm:pt>
    <dgm:pt modelId="{FC120F13-7EB3-4228-B40A-26B4A420A64F}" type="pres">
      <dgm:prSet presAssocID="{3A852D7C-F409-432F-9551-27A5A9128646}" presName="parTx" presStyleLbl="revTx" presStyleIdx="2" presStyleCnt="5">
        <dgm:presLayoutVars>
          <dgm:chMax val="0"/>
          <dgm:chPref val="0"/>
        </dgm:presLayoutVars>
      </dgm:prSet>
      <dgm:spPr/>
    </dgm:pt>
    <dgm:pt modelId="{FB5C348E-E7B4-4CFA-8599-EC6FB481209D}" type="pres">
      <dgm:prSet presAssocID="{4862E3A0-4B50-4362-8AAD-47B0F6669701}" presName="sibTrans" presStyleCnt="0"/>
      <dgm:spPr/>
    </dgm:pt>
    <dgm:pt modelId="{5EA00989-F220-4FDB-BA65-787BA27D945A}" type="pres">
      <dgm:prSet presAssocID="{35FB036B-7101-43A4-BF28-9DB912E00325}" presName="compNode" presStyleCnt="0"/>
      <dgm:spPr/>
    </dgm:pt>
    <dgm:pt modelId="{021F96D8-FE91-4D79-B6CC-94781C0EB519}" type="pres">
      <dgm:prSet presAssocID="{35FB036B-7101-43A4-BF28-9DB912E00325}" presName="bgRect" presStyleLbl="bgShp" presStyleIdx="3" presStyleCnt="5"/>
      <dgm:spPr/>
    </dgm:pt>
    <dgm:pt modelId="{31592ACC-814B-468B-98A3-4A413577F99E}" type="pres">
      <dgm:prSet presAssocID="{35FB036B-7101-43A4-BF28-9DB912E00325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0BE9144-45DA-4B1D-8175-26C9876D3457}" type="pres">
      <dgm:prSet presAssocID="{35FB036B-7101-43A4-BF28-9DB912E00325}" presName="spaceRect" presStyleCnt="0"/>
      <dgm:spPr/>
    </dgm:pt>
    <dgm:pt modelId="{7DB65A4C-8D2C-4B63-9928-99849C44F48B}" type="pres">
      <dgm:prSet presAssocID="{35FB036B-7101-43A4-BF28-9DB912E00325}" presName="parTx" presStyleLbl="revTx" presStyleIdx="3" presStyleCnt="5">
        <dgm:presLayoutVars>
          <dgm:chMax val="0"/>
          <dgm:chPref val="0"/>
        </dgm:presLayoutVars>
      </dgm:prSet>
      <dgm:spPr/>
    </dgm:pt>
    <dgm:pt modelId="{36095E31-E0A0-401A-BDDC-29ABCB888C34}" type="pres">
      <dgm:prSet presAssocID="{2F6D35DE-C283-4DB2-A166-15B0F6270D7B}" presName="sibTrans" presStyleCnt="0"/>
      <dgm:spPr/>
    </dgm:pt>
    <dgm:pt modelId="{D330CE13-374F-4C6C-8DBB-6766BADC8835}" type="pres">
      <dgm:prSet presAssocID="{862CB285-D8F2-4C4E-BAB5-C82E183F9D2A}" presName="compNode" presStyleCnt="0"/>
      <dgm:spPr/>
    </dgm:pt>
    <dgm:pt modelId="{2079760D-BD8B-468B-9A90-82DF8FA5DCB1}" type="pres">
      <dgm:prSet presAssocID="{862CB285-D8F2-4C4E-BAB5-C82E183F9D2A}" presName="bgRect" presStyleLbl="bgShp" presStyleIdx="4" presStyleCnt="5"/>
      <dgm:spPr/>
    </dgm:pt>
    <dgm:pt modelId="{FE2438CC-7C60-43FB-B1E6-1D1811557684}" type="pres">
      <dgm:prSet presAssocID="{862CB285-D8F2-4C4E-BAB5-C82E183F9D2A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EF266E9E-81DF-4DE7-BF22-9CCFA2867F50}" type="pres">
      <dgm:prSet presAssocID="{862CB285-D8F2-4C4E-BAB5-C82E183F9D2A}" presName="spaceRect" presStyleCnt="0"/>
      <dgm:spPr/>
    </dgm:pt>
    <dgm:pt modelId="{76B22534-F555-451C-B397-18173BE83BD3}" type="pres">
      <dgm:prSet presAssocID="{862CB285-D8F2-4C4E-BAB5-C82E183F9D2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C26F405-B0F3-4FEE-A3E8-6B79165DD87A}" srcId="{C8C11EA1-6EBE-44B2-B783-4DE28E145C92}" destId="{32D4FE09-80E6-4673-834A-2D5F7BD8B424}" srcOrd="1" destOrd="0" parTransId="{79246E26-6760-4739-A47B-8E4B970258AA}" sibTransId="{8E9ADF70-F7B3-4B79-9863-A06D67DD5D54}"/>
    <dgm:cxn modelId="{AA4B850E-F953-4036-B2EB-2A652BEAC1FA}" type="presOf" srcId="{32D4FE09-80E6-4673-834A-2D5F7BD8B424}" destId="{E86BD067-6EEE-4BD5-B5E4-A6872F37B027}" srcOrd="0" destOrd="0" presId="urn:microsoft.com/office/officeart/2018/2/layout/IconVerticalSolidList"/>
    <dgm:cxn modelId="{88149C58-B1F6-4009-9E2E-03EF36E0F03E}" srcId="{C8C11EA1-6EBE-44B2-B783-4DE28E145C92}" destId="{587648C8-40D7-476B-8FAF-37C2416B4099}" srcOrd="0" destOrd="0" parTransId="{F8AA2031-016C-46FD-9AA5-E9E12E8AF1A7}" sibTransId="{BBFE3CA5-16A2-44D3-8164-1D7745054588}"/>
    <dgm:cxn modelId="{DD24FF7B-A1DE-4942-A4EF-32AB97D847D3}" type="presOf" srcId="{862CB285-D8F2-4C4E-BAB5-C82E183F9D2A}" destId="{76B22534-F555-451C-B397-18173BE83BD3}" srcOrd="0" destOrd="0" presId="urn:microsoft.com/office/officeart/2018/2/layout/IconVerticalSolidList"/>
    <dgm:cxn modelId="{8D2F287C-D2C8-441C-827C-F07927B419DA}" type="presOf" srcId="{C8C11EA1-6EBE-44B2-B783-4DE28E145C92}" destId="{3D70405A-473A-40D6-A350-DE0B3297D801}" srcOrd="0" destOrd="0" presId="urn:microsoft.com/office/officeart/2018/2/layout/IconVerticalSolidList"/>
    <dgm:cxn modelId="{EFD1537E-D12D-4474-9B74-C92AE64D807D}" type="presOf" srcId="{3A852D7C-F409-432F-9551-27A5A9128646}" destId="{FC120F13-7EB3-4228-B40A-26B4A420A64F}" srcOrd="0" destOrd="0" presId="urn:microsoft.com/office/officeart/2018/2/layout/IconVerticalSolidList"/>
    <dgm:cxn modelId="{47358CBC-78EA-475D-ACFC-1652BB1BD346}" type="presOf" srcId="{587648C8-40D7-476B-8FAF-37C2416B4099}" destId="{A8E25A19-28A1-4CF2-A992-ADEC79CA314C}" srcOrd="0" destOrd="0" presId="urn:microsoft.com/office/officeart/2018/2/layout/IconVerticalSolidList"/>
    <dgm:cxn modelId="{6ED321C5-4A54-4DD6-8990-41FE7107E951}" type="presOf" srcId="{35FB036B-7101-43A4-BF28-9DB912E00325}" destId="{7DB65A4C-8D2C-4B63-9928-99849C44F48B}" srcOrd="0" destOrd="0" presId="urn:microsoft.com/office/officeart/2018/2/layout/IconVerticalSolidList"/>
    <dgm:cxn modelId="{10E381C6-1543-4AE1-9967-CD972F40CC67}" srcId="{C8C11EA1-6EBE-44B2-B783-4DE28E145C92}" destId="{3A852D7C-F409-432F-9551-27A5A9128646}" srcOrd="2" destOrd="0" parTransId="{6A61F8BD-C161-4232-8B43-2C2424A026F3}" sibTransId="{4862E3A0-4B50-4362-8AAD-47B0F6669701}"/>
    <dgm:cxn modelId="{B22456F1-1FBA-4360-ACB7-338014471680}" srcId="{C8C11EA1-6EBE-44B2-B783-4DE28E145C92}" destId="{862CB285-D8F2-4C4E-BAB5-C82E183F9D2A}" srcOrd="4" destOrd="0" parTransId="{F8475138-19E1-425E-8B11-A928ED278610}" sibTransId="{9C272E65-ECBE-40A7-B069-112A40548BF0}"/>
    <dgm:cxn modelId="{56A3F7FF-24B0-4145-A8AB-E3172305389F}" srcId="{C8C11EA1-6EBE-44B2-B783-4DE28E145C92}" destId="{35FB036B-7101-43A4-BF28-9DB912E00325}" srcOrd="3" destOrd="0" parTransId="{5BE1EB1B-FA8F-46CB-8B15-09450627A2D1}" sibTransId="{2F6D35DE-C283-4DB2-A166-15B0F6270D7B}"/>
    <dgm:cxn modelId="{EAD04D9C-E020-4298-A87C-6CAA63F44D23}" type="presParOf" srcId="{3D70405A-473A-40D6-A350-DE0B3297D801}" destId="{6DF6200D-9F26-4037-8D76-FD1C8FDE8764}" srcOrd="0" destOrd="0" presId="urn:microsoft.com/office/officeart/2018/2/layout/IconVerticalSolidList"/>
    <dgm:cxn modelId="{D7BDA182-AFF7-4E62-9301-CF236BE3B7F2}" type="presParOf" srcId="{6DF6200D-9F26-4037-8D76-FD1C8FDE8764}" destId="{375ACB91-4B88-4BD6-83D5-4A6C40D92A3F}" srcOrd="0" destOrd="0" presId="urn:microsoft.com/office/officeart/2018/2/layout/IconVerticalSolidList"/>
    <dgm:cxn modelId="{875982AD-9D40-4082-AE90-57629F75A418}" type="presParOf" srcId="{6DF6200D-9F26-4037-8D76-FD1C8FDE8764}" destId="{69929F88-04D9-4113-8E4D-75A4BCAB2788}" srcOrd="1" destOrd="0" presId="urn:microsoft.com/office/officeart/2018/2/layout/IconVerticalSolidList"/>
    <dgm:cxn modelId="{A283247F-4C95-4FDE-AB8C-BAE7EE7E4DC7}" type="presParOf" srcId="{6DF6200D-9F26-4037-8D76-FD1C8FDE8764}" destId="{5732131E-13EA-47C1-AAB1-8543ABC090D1}" srcOrd="2" destOrd="0" presId="urn:microsoft.com/office/officeart/2018/2/layout/IconVerticalSolidList"/>
    <dgm:cxn modelId="{8EBC814B-0B0D-43CA-9E99-0B8D27DFB27C}" type="presParOf" srcId="{6DF6200D-9F26-4037-8D76-FD1C8FDE8764}" destId="{A8E25A19-28A1-4CF2-A992-ADEC79CA314C}" srcOrd="3" destOrd="0" presId="urn:microsoft.com/office/officeart/2018/2/layout/IconVerticalSolidList"/>
    <dgm:cxn modelId="{12D06E75-5888-4893-B0AD-E43D556B02C7}" type="presParOf" srcId="{3D70405A-473A-40D6-A350-DE0B3297D801}" destId="{C5A6385D-48DB-4AF8-A506-B8958034FC9D}" srcOrd="1" destOrd="0" presId="urn:microsoft.com/office/officeart/2018/2/layout/IconVerticalSolidList"/>
    <dgm:cxn modelId="{9C06E2B6-5C7E-4920-8407-C5B506F2CF4F}" type="presParOf" srcId="{3D70405A-473A-40D6-A350-DE0B3297D801}" destId="{8DBBB261-498C-4EAA-88F0-A252D9FD1E96}" srcOrd="2" destOrd="0" presId="urn:microsoft.com/office/officeart/2018/2/layout/IconVerticalSolidList"/>
    <dgm:cxn modelId="{BB6CB832-6BEF-4A23-AC10-5C52EAAF33E7}" type="presParOf" srcId="{8DBBB261-498C-4EAA-88F0-A252D9FD1E96}" destId="{2E037B9B-8737-4458-83AE-630235E70040}" srcOrd="0" destOrd="0" presId="urn:microsoft.com/office/officeart/2018/2/layout/IconVerticalSolidList"/>
    <dgm:cxn modelId="{484E269B-21D7-4785-8582-E96FF768B050}" type="presParOf" srcId="{8DBBB261-498C-4EAA-88F0-A252D9FD1E96}" destId="{9D288EF5-CBC9-43CF-A11B-8C42680BE679}" srcOrd="1" destOrd="0" presId="urn:microsoft.com/office/officeart/2018/2/layout/IconVerticalSolidList"/>
    <dgm:cxn modelId="{D55675C4-17E1-4EC3-A8D2-D4FEEDA3025D}" type="presParOf" srcId="{8DBBB261-498C-4EAA-88F0-A252D9FD1E96}" destId="{91C0BA9C-0FE0-4739-AAD4-79CBC6281283}" srcOrd="2" destOrd="0" presId="urn:microsoft.com/office/officeart/2018/2/layout/IconVerticalSolidList"/>
    <dgm:cxn modelId="{C48A6BE6-A916-4F25-B8A0-008FC4520DEC}" type="presParOf" srcId="{8DBBB261-498C-4EAA-88F0-A252D9FD1E96}" destId="{E86BD067-6EEE-4BD5-B5E4-A6872F37B027}" srcOrd="3" destOrd="0" presId="urn:microsoft.com/office/officeart/2018/2/layout/IconVerticalSolidList"/>
    <dgm:cxn modelId="{A991C84A-4B8D-4C3F-BA39-F884DBDF8897}" type="presParOf" srcId="{3D70405A-473A-40D6-A350-DE0B3297D801}" destId="{517891D9-C33F-417B-8C40-A798C11832F0}" srcOrd="3" destOrd="0" presId="urn:microsoft.com/office/officeart/2018/2/layout/IconVerticalSolidList"/>
    <dgm:cxn modelId="{96CA961A-C3B4-43D9-9F67-70951116C20F}" type="presParOf" srcId="{3D70405A-473A-40D6-A350-DE0B3297D801}" destId="{D4198C74-899D-4AD7-A8C0-B62701220BB0}" srcOrd="4" destOrd="0" presId="urn:microsoft.com/office/officeart/2018/2/layout/IconVerticalSolidList"/>
    <dgm:cxn modelId="{C1BE218E-AA34-4D70-925C-8E111A1EA3A9}" type="presParOf" srcId="{D4198C74-899D-4AD7-A8C0-B62701220BB0}" destId="{D0C84AA6-DFC0-4789-AA98-4728ECE80936}" srcOrd="0" destOrd="0" presId="urn:microsoft.com/office/officeart/2018/2/layout/IconVerticalSolidList"/>
    <dgm:cxn modelId="{99395C0A-8BEB-4B66-B405-CF9492ED0B02}" type="presParOf" srcId="{D4198C74-899D-4AD7-A8C0-B62701220BB0}" destId="{C5A6493B-03AB-4C1E-B1FC-3EFA76BAF44A}" srcOrd="1" destOrd="0" presId="urn:microsoft.com/office/officeart/2018/2/layout/IconVerticalSolidList"/>
    <dgm:cxn modelId="{9BFF9C49-760F-4A9D-855E-96D33F18F127}" type="presParOf" srcId="{D4198C74-899D-4AD7-A8C0-B62701220BB0}" destId="{4125524F-77D5-43A7-BBF4-F2275A82C7FA}" srcOrd="2" destOrd="0" presId="urn:microsoft.com/office/officeart/2018/2/layout/IconVerticalSolidList"/>
    <dgm:cxn modelId="{2BB02335-AC05-4FFA-9DF9-A6DA2D0F358A}" type="presParOf" srcId="{D4198C74-899D-4AD7-A8C0-B62701220BB0}" destId="{FC120F13-7EB3-4228-B40A-26B4A420A64F}" srcOrd="3" destOrd="0" presId="urn:microsoft.com/office/officeart/2018/2/layout/IconVerticalSolidList"/>
    <dgm:cxn modelId="{BE8A2A5B-CFD2-4053-8A4E-A512EC9837ED}" type="presParOf" srcId="{3D70405A-473A-40D6-A350-DE0B3297D801}" destId="{FB5C348E-E7B4-4CFA-8599-EC6FB481209D}" srcOrd="5" destOrd="0" presId="urn:microsoft.com/office/officeart/2018/2/layout/IconVerticalSolidList"/>
    <dgm:cxn modelId="{1D5769AC-4DCE-4E9B-B137-779848B89C25}" type="presParOf" srcId="{3D70405A-473A-40D6-A350-DE0B3297D801}" destId="{5EA00989-F220-4FDB-BA65-787BA27D945A}" srcOrd="6" destOrd="0" presId="urn:microsoft.com/office/officeart/2018/2/layout/IconVerticalSolidList"/>
    <dgm:cxn modelId="{4EE7FA45-4C49-489E-9EAE-74D22683E50C}" type="presParOf" srcId="{5EA00989-F220-4FDB-BA65-787BA27D945A}" destId="{021F96D8-FE91-4D79-B6CC-94781C0EB519}" srcOrd="0" destOrd="0" presId="urn:microsoft.com/office/officeart/2018/2/layout/IconVerticalSolidList"/>
    <dgm:cxn modelId="{CE189B21-D3DF-4033-B1E0-9E90B8C2561D}" type="presParOf" srcId="{5EA00989-F220-4FDB-BA65-787BA27D945A}" destId="{31592ACC-814B-468B-98A3-4A413577F99E}" srcOrd="1" destOrd="0" presId="urn:microsoft.com/office/officeart/2018/2/layout/IconVerticalSolidList"/>
    <dgm:cxn modelId="{6821AD9F-B412-43D2-A4D5-BCF2DE596FF2}" type="presParOf" srcId="{5EA00989-F220-4FDB-BA65-787BA27D945A}" destId="{70BE9144-45DA-4B1D-8175-26C9876D3457}" srcOrd="2" destOrd="0" presId="urn:microsoft.com/office/officeart/2018/2/layout/IconVerticalSolidList"/>
    <dgm:cxn modelId="{2135C5A9-3FD8-4E4F-AFAC-8B631BC9E414}" type="presParOf" srcId="{5EA00989-F220-4FDB-BA65-787BA27D945A}" destId="{7DB65A4C-8D2C-4B63-9928-99849C44F48B}" srcOrd="3" destOrd="0" presId="urn:microsoft.com/office/officeart/2018/2/layout/IconVerticalSolidList"/>
    <dgm:cxn modelId="{BE6AA5DE-BF59-458B-A67D-D82DA59C3E3E}" type="presParOf" srcId="{3D70405A-473A-40D6-A350-DE0B3297D801}" destId="{36095E31-E0A0-401A-BDDC-29ABCB888C34}" srcOrd="7" destOrd="0" presId="urn:microsoft.com/office/officeart/2018/2/layout/IconVerticalSolidList"/>
    <dgm:cxn modelId="{ADFBCC50-0C29-4A08-97C7-413FD4E35350}" type="presParOf" srcId="{3D70405A-473A-40D6-A350-DE0B3297D801}" destId="{D330CE13-374F-4C6C-8DBB-6766BADC8835}" srcOrd="8" destOrd="0" presId="urn:microsoft.com/office/officeart/2018/2/layout/IconVerticalSolidList"/>
    <dgm:cxn modelId="{E2E0B106-C19A-47D4-B119-82677FE9D629}" type="presParOf" srcId="{D330CE13-374F-4C6C-8DBB-6766BADC8835}" destId="{2079760D-BD8B-468B-9A90-82DF8FA5DCB1}" srcOrd="0" destOrd="0" presId="urn:microsoft.com/office/officeart/2018/2/layout/IconVerticalSolidList"/>
    <dgm:cxn modelId="{4D4856D6-40B0-4116-AFAA-ABBC3645C428}" type="presParOf" srcId="{D330CE13-374F-4C6C-8DBB-6766BADC8835}" destId="{FE2438CC-7C60-43FB-B1E6-1D1811557684}" srcOrd="1" destOrd="0" presId="urn:microsoft.com/office/officeart/2018/2/layout/IconVerticalSolidList"/>
    <dgm:cxn modelId="{DE1CB67A-2435-4F75-A82B-7FA4F2C0233E}" type="presParOf" srcId="{D330CE13-374F-4C6C-8DBB-6766BADC8835}" destId="{EF266E9E-81DF-4DE7-BF22-9CCFA2867F50}" srcOrd="2" destOrd="0" presId="urn:microsoft.com/office/officeart/2018/2/layout/IconVerticalSolidList"/>
    <dgm:cxn modelId="{CC0576A0-1781-437F-A3C1-E756C69C7337}" type="presParOf" srcId="{D330CE13-374F-4C6C-8DBB-6766BADC8835}" destId="{76B22534-F555-451C-B397-18173BE83B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A132E-1B90-4AF6-901D-260E32081D26}">
      <dsp:nvSpPr>
        <dsp:cNvPr id="0" name=""/>
        <dsp:cNvSpPr/>
      </dsp:nvSpPr>
      <dsp:spPr>
        <a:xfrm>
          <a:off x="0" y="0"/>
          <a:ext cx="5027077" cy="15745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Voor kinderen in het aanvankelijk leesproces</a:t>
          </a:r>
          <a:endParaRPr lang="en-US" sz="2800" kern="1200"/>
        </a:p>
      </dsp:txBody>
      <dsp:txXfrm>
        <a:off x="46118" y="46118"/>
        <a:ext cx="3327965" cy="1482361"/>
      </dsp:txXfrm>
    </dsp:sp>
    <dsp:sp modelId="{23B6290D-51DD-4A61-93B6-92900F6E939C}">
      <dsp:nvSpPr>
        <dsp:cNvPr id="0" name=""/>
        <dsp:cNvSpPr/>
      </dsp:nvSpPr>
      <dsp:spPr>
        <a:xfrm>
          <a:off x="443565" y="1837029"/>
          <a:ext cx="5027077" cy="15745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Kan meerdere letters nog niet benoemen (maar wel aangeboden)</a:t>
          </a:r>
          <a:endParaRPr lang="en-US" sz="2800" kern="1200"/>
        </a:p>
      </dsp:txBody>
      <dsp:txXfrm>
        <a:off x="489683" y="1883147"/>
        <a:ext cx="3467787" cy="1482361"/>
      </dsp:txXfrm>
    </dsp:sp>
    <dsp:sp modelId="{C45FF8A9-418E-4EF3-9643-E067F19D0F9A}">
      <dsp:nvSpPr>
        <dsp:cNvPr id="0" name=""/>
        <dsp:cNvSpPr/>
      </dsp:nvSpPr>
      <dsp:spPr>
        <a:xfrm>
          <a:off x="887131" y="3674059"/>
          <a:ext cx="5027077" cy="15745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Het kind heeft moeite met het toepassen van de leeshandeling</a:t>
          </a:r>
          <a:endParaRPr lang="en-US" sz="2800" kern="1200"/>
        </a:p>
      </dsp:txBody>
      <dsp:txXfrm>
        <a:off x="933249" y="3720177"/>
        <a:ext cx="3467787" cy="1482361"/>
      </dsp:txXfrm>
    </dsp:sp>
    <dsp:sp modelId="{5A408213-EEFC-4F48-B658-69F353D7FDA0}">
      <dsp:nvSpPr>
        <dsp:cNvPr id="0" name=""/>
        <dsp:cNvSpPr/>
      </dsp:nvSpPr>
      <dsp:spPr>
        <a:xfrm>
          <a:off x="4003589" y="1194069"/>
          <a:ext cx="1023488" cy="1023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33874" y="1194069"/>
        <a:ext cx="562918" cy="770175"/>
      </dsp:txXfrm>
    </dsp:sp>
    <dsp:sp modelId="{A8855FEE-301F-4ECC-813B-34E7F23F592F}">
      <dsp:nvSpPr>
        <dsp:cNvPr id="0" name=""/>
        <dsp:cNvSpPr/>
      </dsp:nvSpPr>
      <dsp:spPr>
        <a:xfrm>
          <a:off x="4447155" y="3020602"/>
          <a:ext cx="1023488" cy="1023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183470"/>
            <a:satOff val="1428"/>
            <a:lumOff val="43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183470"/>
              <a:satOff val="1428"/>
              <a:lumOff val="4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77440" y="3020602"/>
        <a:ext cx="562918" cy="770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ACB91-4B88-4BD6-83D5-4A6C40D92A3F}">
      <dsp:nvSpPr>
        <dsp:cNvPr id="0" name=""/>
        <dsp:cNvSpPr/>
      </dsp:nvSpPr>
      <dsp:spPr>
        <a:xfrm>
          <a:off x="0" y="2660"/>
          <a:ext cx="9046073" cy="5666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9F88-04D9-4113-8E4D-75A4BCAB2788}">
      <dsp:nvSpPr>
        <dsp:cNvPr id="0" name=""/>
        <dsp:cNvSpPr/>
      </dsp:nvSpPr>
      <dsp:spPr>
        <a:xfrm>
          <a:off x="171410" y="130155"/>
          <a:ext cx="311655" cy="3116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25A19-28A1-4CF2-A992-ADEC79CA314C}">
      <dsp:nvSpPr>
        <dsp:cNvPr id="0" name=""/>
        <dsp:cNvSpPr/>
      </dsp:nvSpPr>
      <dsp:spPr>
        <a:xfrm>
          <a:off x="654476" y="2660"/>
          <a:ext cx="8391596" cy="566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0" tIns="59970" rIns="59970" bIns="59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Yoleo lezen is voor zeer zwakke lezers</a:t>
          </a:r>
          <a:endParaRPr lang="en-US" sz="1800" kern="1200"/>
        </a:p>
      </dsp:txBody>
      <dsp:txXfrm>
        <a:off x="654476" y="2660"/>
        <a:ext cx="8391596" cy="566646"/>
      </dsp:txXfrm>
    </dsp:sp>
    <dsp:sp modelId="{2E037B9B-8737-4458-83AE-630235E70040}">
      <dsp:nvSpPr>
        <dsp:cNvPr id="0" name=""/>
        <dsp:cNvSpPr/>
      </dsp:nvSpPr>
      <dsp:spPr>
        <a:xfrm>
          <a:off x="0" y="710968"/>
          <a:ext cx="9046073" cy="5666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88EF5-CBC9-43CF-A11B-8C42680BE679}">
      <dsp:nvSpPr>
        <dsp:cNvPr id="0" name=""/>
        <dsp:cNvSpPr/>
      </dsp:nvSpPr>
      <dsp:spPr>
        <a:xfrm>
          <a:off x="171410" y="838463"/>
          <a:ext cx="311655" cy="3116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BD067-6EEE-4BD5-B5E4-A6872F37B027}">
      <dsp:nvSpPr>
        <dsp:cNvPr id="0" name=""/>
        <dsp:cNvSpPr/>
      </dsp:nvSpPr>
      <dsp:spPr>
        <a:xfrm>
          <a:off x="654476" y="710968"/>
          <a:ext cx="8391596" cy="566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0" tIns="59970" rIns="59970" bIns="59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Voor leesplezier, leesbevordering en leeskilometers</a:t>
          </a:r>
          <a:endParaRPr lang="en-US" sz="1800" kern="1200"/>
        </a:p>
      </dsp:txBody>
      <dsp:txXfrm>
        <a:off x="654476" y="710968"/>
        <a:ext cx="8391596" cy="566646"/>
      </dsp:txXfrm>
    </dsp:sp>
    <dsp:sp modelId="{D0C84AA6-DFC0-4789-AA98-4728ECE80936}">
      <dsp:nvSpPr>
        <dsp:cNvPr id="0" name=""/>
        <dsp:cNvSpPr/>
      </dsp:nvSpPr>
      <dsp:spPr>
        <a:xfrm>
          <a:off x="0" y="1419276"/>
          <a:ext cx="9046073" cy="5666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6493B-03AB-4C1E-B1FC-3EFA76BAF44A}">
      <dsp:nvSpPr>
        <dsp:cNvPr id="0" name=""/>
        <dsp:cNvSpPr/>
      </dsp:nvSpPr>
      <dsp:spPr>
        <a:xfrm>
          <a:off x="171410" y="1546772"/>
          <a:ext cx="311655" cy="3116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20F13-7EB3-4228-B40A-26B4A420A64F}">
      <dsp:nvSpPr>
        <dsp:cNvPr id="0" name=""/>
        <dsp:cNvSpPr/>
      </dsp:nvSpPr>
      <dsp:spPr>
        <a:xfrm>
          <a:off x="654476" y="1419276"/>
          <a:ext cx="8391596" cy="566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0" tIns="59970" rIns="59970" bIns="59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Voor thuis of tijdens stil-lees-beleid op school</a:t>
          </a:r>
          <a:endParaRPr lang="en-US" sz="1800" kern="1200"/>
        </a:p>
      </dsp:txBody>
      <dsp:txXfrm>
        <a:off x="654476" y="1419276"/>
        <a:ext cx="8391596" cy="566646"/>
      </dsp:txXfrm>
    </dsp:sp>
    <dsp:sp modelId="{021F96D8-FE91-4D79-B6CC-94781C0EB519}">
      <dsp:nvSpPr>
        <dsp:cNvPr id="0" name=""/>
        <dsp:cNvSpPr/>
      </dsp:nvSpPr>
      <dsp:spPr>
        <a:xfrm>
          <a:off x="0" y="2127584"/>
          <a:ext cx="9046073" cy="5666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92ACC-814B-468B-98A3-4A413577F99E}">
      <dsp:nvSpPr>
        <dsp:cNvPr id="0" name=""/>
        <dsp:cNvSpPr/>
      </dsp:nvSpPr>
      <dsp:spPr>
        <a:xfrm>
          <a:off x="171410" y="2255080"/>
          <a:ext cx="311655" cy="3116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65A4C-8D2C-4B63-9928-99849C44F48B}">
      <dsp:nvSpPr>
        <dsp:cNvPr id="0" name=""/>
        <dsp:cNvSpPr/>
      </dsp:nvSpPr>
      <dsp:spPr>
        <a:xfrm>
          <a:off x="654476" y="2127584"/>
          <a:ext cx="8391596" cy="566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0" tIns="59970" rIns="59970" bIns="59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>
              <a:hlinkClick xmlns:r="http://schemas.openxmlformats.org/officeDocument/2006/relationships" r:id="rId9"/>
            </a:rPr>
            <a:t>www.yoleo.nl</a:t>
          </a:r>
          <a:r>
            <a:rPr lang="nl-NL" sz="1800" kern="1200"/>
            <a:t> account aanmaken met bieb-pas en nummer</a:t>
          </a:r>
          <a:endParaRPr lang="en-US" sz="1800" kern="1200"/>
        </a:p>
      </dsp:txBody>
      <dsp:txXfrm>
        <a:off x="654476" y="2127584"/>
        <a:ext cx="8391596" cy="566646"/>
      </dsp:txXfrm>
    </dsp:sp>
    <dsp:sp modelId="{2079760D-BD8B-468B-9A90-82DF8FA5DCB1}">
      <dsp:nvSpPr>
        <dsp:cNvPr id="0" name=""/>
        <dsp:cNvSpPr/>
      </dsp:nvSpPr>
      <dsp:spPr>
        <a:xfrm>
          <a:off x="0" y="2835893"/>
          <a:ext cx="9046073" cy="5666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438CC-7C60-43FB-B1E6-1D1811557684}">
      <dsp:nvSpPr>
        <dsp:cNvPr id="0" name=""/>
        <dsp:cNvSpPr/>
      </dsp:nvSpPr>
      <dsp:spPr>
        <a:xfrm>
          <a:off x="171410" y="2963388"/>
          <a:ext cx="311655" cy="311655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22534-F555-451C-B397-18173BE83BD3}">
      <dsp:nvSpPr>
        <dsp:cNvPr id="0" name=""/>
        <dsp:cNvSpPr/>
      </dsp:nvSpPr>
      <dsp:spPr>
        <a:xfrm>
          <a:off x="654476" y="2835893"/>
          <a:ext cx="8391596" cy="566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0" tIns="59970" rIns="59970" bIns="59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Luisteren en kijken naar de tekst, woorden worden onderstreept en lopen mee met de tekst</a:t>
          </a:r>
          <a:endParaRPr lang="en-US" sz="1800" kern="1200"/>
        </a:p>
      </dsp:txBody>
      <dsp:txXfrm>
        <a:off x="654476" y="2835893"/>
        <a:ext cx="8391596" cy="56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nl/20734940-Ralfi-en-ralfi-light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Henriette.keep@florion.nl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y.vulperhorst@scpo-lelystad.n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ssendonderwijslelystaddronten.nl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openxmlformats.org/officeDocument/2006/relationships/hyperlink" Target="mailto:j.klink@stichtingschool.n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1194382e83427b7e8cd0314d3ef029f5/98d9dc44b372/edit?n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d.nl/app/uploads/2020/01/20190218Handreiking-voor-de-invulling-van-ondersteuningsniveau-2-en-3-versie-2DCdef-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17d09a01ca7edd7ddba6df6d691b8470/44bd29db2e8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36E2F-11CF-4414-88A7-A964F88D4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Ondersteuningsniveau 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2E01C0-8185-4962-8A38-A66930589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/>
              <a:t>Hoe</a:t>
            </a:r>
            <a:r>
              <a:rPr lang="nl-NL"/>
              <a:t>, </a:t>
            </a:r>
            <a:r>
              <a:rPr lang="nl-NL" b="1"/>
              <a:t>Wat</a:t>
            </a:r>
            <a:r>
              <a:rPr lang="nl-NL"/>
              <a:t> Waar Wanneer en </a:t>
            </a:r>
            <a:r>
              <a:rPr lang="nl-NL" b="1"/>
              <a:t>Wie</a:t>
            </a:r>
          </a:p>
          <a:p>
            <a:r>
              <a:rPr lang="nl-NL" b="1"/>
              <a:t>Effecten</a:t>
            </a:r>
          </a:p>
        </p:txBody>
      </p:sp>
    </p:spTree>
    <p:extLst>
      <p:ext uri="{BB962C8B-B14F-4D97-AF65-F5344CB8AC3E}">
        <p14:creationId xmlns:p14="http://schemas.microsoft.com/office/powerpoint/2010/main" val="281947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68419B-D1CB-4385-9B87-791129C9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 fontScale="90000"/>
          </a:bodyPr>
          <a:lstStyle/>
          <a:p>
            <a:r>
              <a:rPr lang="nl-NL"/>
              <a:t>Connect lezen</a:t>
            </a:r>
            <a:br>
              <a:rPr lang="nl-NL"/>
            </a:br>
            <a:r>
              <a:rPr lang="nl-NL" sz="1800"/>
              <a:t>Bron: Smits. A., Braams. T.</a:t>
            </a:r>
            <a:br>
              <a:rPr lang="nl-NL" sz="1800"/>
            </a:br>
            <a:r>
              <a:rPr lang="nl-NL" sz="1800"/>
              <a:t>  Dyslectische kinderen leren lezen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CB0F95CB-4C4D-49ED-9567-BB3EE48755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025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C6006-DC66-4F47-89F4-1AC20090F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marL="342900" indent="-342900">
              <a:buFont typeface="Wingdings,Sans-Serif"/>
              <a:buChar char=""/>
            </a:pPr>
            <a:r>
              <a:rPr lang="nl-NL">
                <a:latin typeface="Calibri"/>
                <a:cs typeface="Calibri"/>
              </a:rPr>
              <a:t>3 soorten:</a:t>
            </a:r>
          </a:p>
          <a:p>
            <a:pPr marL="342900" indent="-342900">
              <a:buSzPct val="114999"/>
              <a:buFont typeface="Wingdings,Sans-Serif"/>
              <a:buChar char=""/>
            </a:pPr>
            <a:r>
              <a:rPr lang="nl-NL">
                <a:latin typeface="Calibri"/>
                <a:cs typeface="Calibri"/>
              </a:rPr>
              <a:t>Connect klanken en letters</a:t>
            </a:r>
          </a:p>
          <a:p>
            <a:pPr marL="342900" indent="-342900">
              <a:buSzPct val="114999"/>
              <a:buFont typeface="Wingdings,Sans-Serif"/>
              <a:buChar char=""/>
            </a:pPr>
            <a:r>
              <a:rPr lang="nl-NL">
                <a:latin typeface="Calibri"/>
                <a:ea typeface="+mn-lt"/>
                <a:cs typeface="Calibri"/>
              </a:rPr>
              <a:t>Connect woordherkenning</a:t>
            </a:r>
          </a:p>
          <a:p>
            <a:pPr marL="342900" indent="-342900">
              <a:buSzPct val="114999"/>
              <a:buFont typeface="Wingdings,Sans-Serif"/>
              <a:buChar char=""/>
            </a:pPr>
            <a:r>
              <a:rPr lang="nl-NL">
                <a:latin typeface="Calibri"/>
                <a:ea typeface="+mn-lt"/>
                <a:cs typeface="Calibri"/>
              </a:rPr>
              <a:t>Connect vloeiend lezen</a:t>
            </a:r>
          </a:p>
          <a:p>
            <a:pPr marL="342900" indent="-342900">
              <a:buSzPct val="114999"/>
              <a:buFont typeface="Wingdings,Sans-Serif"/>
              <a:buChar char=""/>
            </a:pPr>
            <a:endParaRPr lang="nl-NL">
              <a:latin typeface="Calibri"/>
              <a:cs typeface="Calibri"/>
            </a:endParaRPr>
          </a:p>
          <a:p>
            <a:pPr marL="342900" indent="-342900">
              <a:buSzPct val="114999"/>
              <a:buFont typeface="Wingdings,Sans-Serif"/>
              <a:buChar char=""/>
            </a:pPr>
            <a:r>
              <a:rPr lang="nl-NL">
                <a:latin typeface="Calibri"/>
                <a:cs typeface="Calibri"/>
              </a:rPr>
              <a:t>En Ralfi</a:t>
            </a:r>
          </a:p>
          <a:p>
            <a:pPr marL="342900" indent="-342900">
              <a:buSzPct val="114999"/>
              <a:buFont typeface="Wingdings,Sans-Serif"/>
              <a:buChar char=""/>
            </a:pPr>
            <a:endParaRPr lang="nl-NL">
              <a:latin typeface="Calibri"/>
              <a:cs typeface="Calibri"/>
            </a:endParaRPr>
          </a:p>
          <a:p>
            <a:pPr marL="342900" indent="-342900">
              <a:buSzPct val="114999"/>
              <a:buFont typeface="Wingdings,Sans-Serif"/>
              <a:buChar char=""/>
            </a:pPr>
            <a:endParaRPr lang="nl-NL">
              <a:latin typeface="Calibri"/>
              <a:cs typeface="Calibri"/>
            </a:endParaRPr>
          </a:p>
          <a:p>
            <a:pPr>
              <a:buSzPct val="114999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4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CC325-2E26-4466-BB04-A3B92E39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Connect klanken en letters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D162B4-873D-4BB6-BF9E-3C4A437815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58467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189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E92D1-FD68-4927-8F5B-FFC16FCF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Connect </a:t>
            </a:r>
            <a:r>
              <a:rPr lang="nl-NL" sz="2800">
                <a:solidFill>
                  <a:srgbClr val="FFFFFF"/>
                </a:solidFill>
              </a:rPr>
              <a:t>woordherkenning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42065-B3BF-46A0-BD79-04FBAF38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/>
              <a:t>     </a:t>
            </a:r>
            <a:r>
              <a:rPr lang="nl-NL" sz="2200" b="1"/>
              <a:t>Indicaties voor toepassing van Connect            woordherkenning</a:t>
            </a:r>
            <a:r>
              <a:rPr lang="en-US" sz="2200" b="1"/>
              <a:t>:</a:t>
            </a:r>
            <a:endParaRPr lang="en-US" b="1"/>
          </a:p>
          <a:p>
            <a:pPr>
              <a:buSzPct val="114999"/>
            </a:pPr>
            <a:r>
              <a:rPr lang="en-US" sz="2200"/>
              <a:t> </a:t>
            </a:r>
            <a:r>
              <a:rPr lang="nl-NL" sz="2200"/>
              <a:t>Kind kent alle letters  (b/d verwisseling mag)</a:t>
            </a:r>
          </a:p>
          <a:p>
            <a:pPr>
              <a:buSzPct val="114999"/>
            </a:pPr>
            <a:r>
              <a:rPr lang="nl-NL" sz="2200"/>
              <a:t>Kind kan leeshandeling uitvoeren (van links naar rechts en fonemen koppelen</a:t>
            </a:r>
          </a:p>
          <a:p>
            <a:pPr>
              <a:buSzPct val="114999"/>
            </a:pPr>
            <a:r>
              <a:rPr lang="nl-NL" sz="2200"/>
              <a:t>Herhaald aanbieden op woordniveau verbetert duidelijk de herkenning van de aangeboden woorden</a:t>
            </a:r>
          </a:p>
          <a:p>
            <a:pPr>
              <a:buSzPct val="114999"/>
            </a:pPr>
            <a:r>
              <a:rPr lang="nl-NL" sz="2200"/>
              <a:t>Het leren decoderen van medeklinkerverbindingen en meerlettergrepige woorden verloopt moeizaam</a:t>
            </a:r>
          </a:p>
          <a:p>
            <a:pPr>
              <a:buSzPct val="114999"/>
            </a:pPr>
            <a:r>
              <a:rPr lang="nl-NL" sz="2200"/>
              <a:t>Het lezen verloopt vlot maar met relatief veel fouten</a:t>
            </a:r>
          </a:p>
          <a:p>
            <a:pPr>
              <a:buSzPct val="114999"/>
            </a:pPr>
            <a:endParaRPr lang="nl-NL" sz="2200"/>
          </a:p>
        </p:txBody>
      </p:sp>
    </p:spTree>
    <p:extLst>
      <p:ext uri="{BB962C8B-B14F-4D97-AF65-F5344CB8AC3E}">
        <p14:creationId xmlns:p14="http://schemas.microsoft.com/office/powerpoint/2010/main" val="415950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E4CD5-A2D8-4C38-B980-3B9DA11A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Connect </a:t>
            </a:r>
            <a:r>
              <a:rPr lang="nl-NL">
                <a:solidFill>
                  <a:srgbClr val="FFFFFF"/>
                </a:solidFill>
              </a:rPr>
              <a:t>vloeiend lezen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4D1E2-D177-4BF2-9629-6EC0769D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/>
              <a:t>        Voor wie:</a:t>
            </a:r>
            <a:endParaRPr lang="en-US"/>
          </a:p>
          <a:p>
            <a:pPr>
              <a:buSzPct val="114999"/>
            </a:pPr>
            <a:r>
              <a:rPr lang="nl-NL"/>
              <a:t>Kinderen die alle letters kennen</a:t>
            </a:r>
          </a:p>
          <a:p>
            <a:pPr>
              <a:buSzPct val="114999"/>
            </a:pPr>
            <a:r>
              <a:rPr lang="nl-NL"/>
              <a:t>Herhaald aanbieden op woordniveau verbetert niet duidelijk</a:t>
            </a:r>
          </a:p>
          <a:p>
            <a:pPr>
              <a:buSzPct val="114999"/>
            </a:pPr>
            <a:r>
              <a:rPr lang="nl-NL"/>
              <a:t>Onvoorspelbaar patroon van moeilijkheden (lange woorden zonder moeite en functiewoorden vaak met veel problemen</a:t>
            </a:r>
          </a:p>
          <a:p>
            <a:pPr>
              <a:buSzPct val="114999"/>
            </a:pPr>
            <a:r>
              <a:rPr lang="nl-NL"/>
              <a:t>Toetsen voor spelling zijn relatief beter dan voor lezen</a:t>
            </a:r>
          </a:p>
          <a:p>
            <a:pPr>
              <a:buSzPct val="114999"/>
            </a:pPr>
            <a:r>
              <a:rPr lang="nl-NL"/>
              <a:t>Lezen verloopt langzaam en spellend</a:t>
            </a:r>
          </a:p>
          <a:p>
            <a:pPr>
              <a:buSzPct val="114999"/>
            </a:pPr>
            <a:endParaRPr lang="en-US"/>
          </a:p>
          <a:p>
            <a:pPr>
              <a:buSzPct val="114999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1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2E346-75E4-46EE-B9A7-391F419D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nl-NL" err="1">
                <a:solidFill>
                  <a:srgbClr val="FFFFFF"/>
                </a:solidFill>
              </a:rPr>
              <a:t>Ralfi</a:t>
            </a:r>
            <a:br>
              <a:rPr lang="nl-NL"/>
            </a:br>
            <a:r>
              <a:rPr lang="en-US" err="1">
                <a:solidFill>
                  <a:srgbClr val="FFFFFF"/>
                </a:solidFill>
              </a:rPr>
              <a:t>Ralfi</a:t>
            </a:r>
            <a:r>
              <a:rPr lang="en-US">
                <a:solidFill>
                  <a:srgbClr val="FFFFFF"/>
                </a:solidFill>
              </a:rPr>
              <a:t> light</a:t>
            </a:r>
            <a:br>
              <a:rPr lang="en-US">
                <a:solidFill>
                  <a:srgbClr val="FFFFFF"/>
                </a:solidFill>
              </a:rPr>
            </a:br>
            <a:br>
              <a:rPr lang="en-US"/>
            </a:br>
            <a:br>
              <a:rPr lang="en-US"/>
            </a:br>
            <a:r>
              <a:rPr lang="en-US" sz="1600">
                <a:ea typeface="+mj-lt"/>
                <a:cs typeface="+mj-lt"/>
                <a:hlinkClick r:id="rId3"/>
              </a:rPr>
              <a:t>RALFI en RALFI-LIGHT. - PDF Free Download (docplayer.n</a:t>
            </a:r>
            <a:r>
              <a:rPr lang="en-US" sz="1400">
                <a:ea typeface="+mj-lt"/>
                <a:cs typeface="+mj-lt"/>
                <a:hlinkClick r:id="rId3"/>
              </a:rPr>
              <a:t>l)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A76F7-D934-48CD-B940-646C9C5C7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/>
              <a:t>H</a:t>
            </a:r>
            <a:r>
              <a:rPr lang="nl-NL"/>
              <a:t>et grote verschil van Ralfi en Connect dat bij Ralfi niet op woordniveau wordt gewerkt</a:t>
            </a:r>
          </a:p>
          <a:p>
            <a:pPr>
              <a:buSzPct val="114999"/>
            </a:pPr>
            <a:endParaRPr lang="nl-NL"/>
          </a:p>
          <a:p>
            <a:pPr>
              <a:buSzPct val="114999"/>
            </a:pPr>
            <a:r>
              <a:rPr lang="nl-NL"/>
              <a:t>De leeshandeling wordt beheerst</a:t>
            </a:r>
          </a:p>
          <a:p>
            <a:pPr>
              <a:buSzPct val="114999"/>
            </a:pPr>
            <a:r>
              <a:rPr lang="nl-NL"/>
              <a:t>De leesontwikkeling stagneert of verloopt langzaam, vaak spellend</a:t>
            </a:r>
          </a:p>
          <a:p>
            <a:pPr>
              <a:buSzPct val="114999"/>
            </a:pPr>
            <a:r>
              <a:rPr lang="nl-NL"/>
              <a:t>Lezen geeft snel aanleiding tot vermoeidheid</a:t>
            </a:r>
          </a:p>
          <a:p>
            <a:pPr>
              <a:buSzPct val="114999"/>
            </a:pPr>
            <a:r>
              <a:rPr lang="nl-NL"/>
              <a:t> Voor gr 4 t/m 8</a:t>
            </a:r>
          </a:p>
        </p:txBody>
      </p:sp>
    </p:spTree>
    <p:extLst>
      <p:ext uri="{BB962C8B-B14F-4D97-AF65-F5344CB8AC3E}">
        <p14:creationId xmlns:p14="http://schemas.microsoft.com/office/powerpoint/2010/main" val="2032207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743ABA-2131-43BE-BC7C-50DF4FB1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nl-NL" sz="4100">
                <a:solidFill>
                  <a:srgbClr val="262626"/>
                </a:solidFill>
                <a:latin typeface="Garamond" panose="02020404030301010803"/>
                <a:ea typeface="+mj-lt"/>
                <a:cs typeface="Calibri"/>
              </a:rPr>
              <a:t>Begeleid Hardop Lezen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3FF7261-9BAE-4764-9A78-D29F900FB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102" y="1410208"/>
            <a:ext cx="3279963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9A21E-F097-43D2-80A5-3A7BA9401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Pct val="114999"/>
            </a:pPr>
            <a:r>
              <a:rPr lang="nl-NL" sz="2000" b="1">
                <a:solidFill>
                  <a:srgbClr val="262626"/>
                </a:solidFill>
                <a:ea typeface="+mn-lt"/>
                <a:cs typeface="+mn-lt"/>
              </a:rPr>
              <a:t>Begeleid Hardop Lezen</a:t>
            </a:r>
            <a:r>
              <a:rPr lang="nl-NL" sz="2000">
                <a:solidFill>
                  <a:srgbClr val="262626"/>
                </a:solidFill>
                <a:ea typeface="+mn-lt"/>
                <a:cs typeface="+mn-lt"/>
              </a:rPr>
              <a:t> is voor zwakke technische lezers vanaf leerjaar 4.</a:t>
            </a:r>
            <a:endParaRPr lang="nl-NL" sz="200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buSzPct val="114999"/>
            </a:pPr>
            <a:r>
              <a:rPr lang="nl-NL" sz="2000">
                <a:solidFill>
                  <a:srgbClr val="262626"/>
                </a:solidFill>
                <a:ea typeface="+mn-lt"/>
                <a:cs typeface="+mn-lt"/>
              </a:rPr>
              <a:t>Bij voorkeur 4 a 5 x per week. </a:t>
            </a:r>
          </a:p>
          <a:p>
            <a:pPr>
              <a:lnSpc>
                <a:spcPct val="90000"/>
              </a:lnSpc>
              <a:buSzPct val="114999"/>
            </a:pPr>
            <a:r>
              <a:rPr lang="nl-NL" sz="2000">
                <a:solidFill>
                  <a:srgbClr val="262626"/>
                </a:solidFill>
                <a:ea typeface="+mn-lt"/>
                <a:cs typeface="+mn-lt"/>
              </a:rPr>
              <a:t>Individueel of in groepjes. </a:t>
            </a:r>
          </a:p>
          <a:p>
            <a:pPr>
              <a:lnSpc>
                <a:spcPct val="90000"/>
              </a:lnSpc>
              <a:buSzPct val="114999"/>
            </a:pPr>
            <a:r>
              <a:rPr lang="nl-NL" sz="2000">
                <a:solidFill>
                  <a:srgbClr val="262626"/>
                </a:solidFill>
                <a:ea typeface="+mn-lt"/>
                <a:cs typeface="+mn-lt"/>
              </a:rPr>
              <a:t>Aandacht voor leesplezier-en motivatie.</a:t>
            </a:r>
          </a:p>
          <a:p>
            <a:pPr>
              <a:lnSpc>
                <a:spcPct val="90000"/>
              </a:lnSpc>
              <a:buSzPct val="114999"/>
            </a:pPr>
            <a:r>
              <a:rPr lang="nl-NL" sz="2000">
                <a:solidFill>
                  <a:srgbClr val="262626"/>
                </a:solidFill>
              </a:rPr>
              <a:t>AANPAK: Aandacht voor de tekst of het boek: Zie de methodiek</a:t>
            </a:r>
          </a:p>
          <a:p>
            <a:pPr>
              <a:lnSpc>
                <a:spcPct val="90000"/>
              </a:lnSpc>
              <a:buSzPct val="114999"/>
            </a:pPr>
            <a:br>
              <a:rPr lang="nl-NL" sz="2000"/>
            </a:br>
            <a:r>
              <a:rPr lang="nl-NL" sz="2000">
                <a:solidFill>
                  <a:srgbClr val="262626"/>
                </a:solidFill>
              </a:rPr>
              <a:t>Kan in combi met Connect Vloeiend Lezen of </a:t>
            </a:r>
            <a:r>
              <a:rPr lang="nl-NL" sz="2000" err="1">
                <a:solidFill>
                  <a:srgbClr val="262626"/>
                </a:solidFill>
              </a:rPr>
              <a:t>Ralfi</a:t>
            </a:r>
            <a:r>
              <a:rPr lang="nl-NL" sz="2000">
                <a:solidFill>
                  <a:srgbClr val="262626"/>
                </a:solidFill>
              </a:rPr>
              <a:t> en VOOR-KOOR.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21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4EC6-1AAA-4E6A-8C31-9C69FDB3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Yoleo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4744E4B-997E-47D6-A41B-D750D64958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2" y="2470668"/>
          <a:ext cx="9046073" cy="34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5" descr="A painting on the wall&#10;&#10;Description automatically generated">
            <a:extLst>
              <a:ext uri="{FF2B5EF4-FFF2-40B4-BE49-F238E27FC236}">
                <a16:creationId xmlns:a16="http://schemas.microsoft.com/office/drawing/2014/main" id="{FFEFBF18-F5C6-410B-A20B-8A0711BC2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7211" y="1098430"/>
            <a:ext cx="17049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BA67CD1-BBE9-4D0D-8C6F-A209BDD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nl-NL"/>
              <a:t>Tutorlezen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D7756EE-2EB6-4B09-8741-C651379570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5" r="3" b="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8BA6D-DFA4-4FE0-90D1-43748493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14999"/>
            </a:pPr>
            <a:r>
              <a:rPr lang="nl-NL" sz="1700" b="1">
                <a:ea typeface="+mn-lt"/>
                <a:cs typeface="+mn-lt"/>
              </a:rPr>
              <a:t>Tutorlezen</a:t>
            </a:r>
            <a:r>
              <a:rPr lang="nl-NL" sz="1700">
                <a:ea typeface="+mn-lt"/>
                <a:cs typeface="+mn-lt"/>
              </a:rPr>
              <a:t> is een effectieve aanvulling op het leesonderwijs en de leesinstructie in de groep. </a:t>
            </a:r>
            <a:endParaRPr lang="nl-NL" sz="1700"/>
          </a:p>
          <a:p>
            <a:pPr>
              <a:lnSpc>
                <a:spcPct val="90000"/>
              </a:lnSpc>
              <a:buSzPct val="114999"/>
            </a:pPr>
            <a:r>
              <a:rPr lang="nl-NL" sz="1700">
                <a:ea typeface="+mn-lt"/>
                <a:cs typeface="+mn-lt"/>
              </a:rPr>
              <a:t>Samen lezen van een tutor met een leerling, als inzet leesondersteuning.</a:t>
            </a:r>
            <a:endParaRPr lang="nl-NL" sz="1700"/>
          </a:p>
          <a:p>
            <a:pPr>
              <a:lnSpc>
                <a:spcPct val="90000"/>
              </a:lnSpc>
              <a:buSzPct val="114999"/>
            </a:pPr>
            <a:r>
              <a:rPr lang="nl-NL" sz="1700"/>
              <a:t>Meerdere malen per week in korte sessies.</a:t>
            </a:r>
            <a:endParaRPr lang="nl-NL" sz="1700">
              <a:ea typeface="+mn-lt"/>
              <a:cs typeface="+mn-lt"/>
            </a:endParaRPr>
          </a:p>
          <a:p>
            <a:pPr>
              <a:lnSpc>
                <a:spcPct val="90000"/>
              </a:lnSpc>
              <a:buSzPct val="114999"/>
            </a:pPr>
            <a:r>
              <a:rPr lang="nl-NL" sz="1700">
                <a:ea typeface="+mn-lt"/>
                <a:cs typeface="+mn-lt"/>
              </a:rPr>
              <a:t>Het bevordert vloeiend lezen en heeft een positief effect op onder andere leesmotivatie en zelfvertrouwen. </a:t>
            </a:r>
            <a:endParaRPr lang="nl-NL" sz="1700"/>
          </a:p>
          <a:p>
            <a:pPr>
              <a:lnSpc>
                <a:spcPct val="90000"/>
              </a:lnSpc>
              <a:buSzPct val="114999"/>
            </a:pPr>
            <a:r>
              <a:rPr lang="nl-NL" sz="1700">
                <a:ea typeface="+mn-lt"/>
                <a:cs typeface="+mn-lt"/>
              </a:rPr>
              <a:t>VOOR-KOOR-DOOR</a:t>
            </a:r>
          </a:p>
          <a:p>
            <a:pPr>
              <a:lnSpc>
                <a:spcPct val="90000"/>
              </a:lnSpc>
              <a:buSzPct val="114999"/>
            </a:pPr>
            <a:r>
              <a:rPr lang="nl-NL" sz="1700"/>
              <a:t>Met een logboekje tutor-lezen </a:t>
            </a:r>
          </a:p>
        </p:txBody>
      </p:sp>
    </p:spTree>
    <p:extLst>
      <p:ext uri="{BB962C8B-B14F-4D97-AF65-F5344CB8AC3E}">
        <p14:creationId xmlns:p14="http://schemas.microsoft.com/office/powerpoint/2010/main" val="16624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AFD8C-B8EF-42BE-AD77-C5DFDA8F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Hoe, wat, waar, wanneer, wie en effecten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395E87-0D5F-4625-9511-4E33B3865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>
                <a:ea typeface="+mn-lt"/>
                <a:cs typeface="+mn-lt"/>
              </a:rPr>
              <a:t>De protocollen sluiten aan bij de Citotoetsen (DMT is noodzakelijk op ON 3) </a:t>
            </a:r>
            <a:endParaRPr lang="en-US"/>
          </a:p>
          <a:p>
            <a:pPr>
              <a:buSzPct val="114999"/>
            </a:pPr>
            <a:r>
              <a:rPr lang="nl-NL"/>
              <a:t>Screening (kleuters) /Voorschotbenadering (2e helft van groep 2)</a:t>
            </a:r>
          </a:p>
          <a:p>
            <a:pPr>
              <a:buSzPct val="114999"/>
            </a:pPr>
            <a:r>
              <a:rPr lang="nl-NL"/>
              <a:t>Planmatig handelen (beginsituatie, foutenanalyse, wat wil je verbeteren?, SMART-O-doelen, hoe je de hulp organiseert en wanneer en hoe je evalueert.</a:t>
            </a:r>
          </a:p>
          <a:p>
            <a:pPr>
              <a:buSzPct val="114999"/>
            </a:pPr>
            <a:r>
              <a:rPr lang="nl-NL">
                <a:ea typeface="+mn-lt"/>
                <a:cs typeface="+mn-lt"/>
              </a:rPr>
              <a:t>3 Meetmomenten + tussenmetingen = minimaal 1 jaar onderwijs</a:t>
            </a:r>
          </a:p>
          <a:p>
            <a:pPr>
              <a:buSzPct val="114999"/>
            </a:pPr>
            <a:endParaRPr lang="nl-NL"/>
          </a:p>
          <a:p>
            <a:pPr>
              <a:buSzPct val="114999"/>
            </a:pPr>
            <a:endParaRPr lang="nl-NL"/>
          </a:p>
          <a:p>
            <a:pPr>
              <a:buSzPct val="114999"/>
            </a:pPr>
            <a:endParaRPr lang="nl-NL"/>
          </a:p>
        </p:txBody>
      </p:sp>
      <p:pic>
        <p:nvPicPr>
          <p:cNvPr id="4" name="Picture 4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31662726-BEA8-4C18-9E5B-B5FF39E0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804" y="5491254"/>
            <a:ext cx="25717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4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7506906-C79B-41C9-B4FA-E0841236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nl-NL"/>
              <a:t>Vragen?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F3E4732-EDE2-495F-A883-C185D3D5AB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21" r="39301" b="-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3087B8-9A4D-4406-9AE0-5CB136C3F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PP komt op de site van Pold (</a:t>
            </a:r>
            <a:r>
              <a:rPr lang="nl-NL">
                <a:hlinkClick r:id="rId6"/>
              </a:rPr>
              <a:t>www.passendonderwijslelystaddronten.nl</a:t>
            </a:r>
            <a:r>
              <a:rPr lang="nl-NL"/>
              <a:t>)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>
                <a:hlinkClick r:id="rId7"/>
              </a:rPr>
              <a:t>y.vulperhorst@scpo-lelystad.nl</a:t>
            </a:r>
            <a:endParaRPr lang="nl-NL"/>
          </a:p>
          <a:p>
            <a:pPr marL="0" indent="0">
              <a:buNone/>
            </a:pPr>
            <a:r>
              <a:rPr lang="nl-NL">
                <a:hlinkClick r:id="rId8"/>
              </a:rPr>
              <a:t>henriette.keep@florion.nl</a:t>
            </a:r>
            <a:endParaRPr lang="nl-NL"/>
          </a:p>
          <a:p>
            <a:pPr marL="0" indent="0">
              <a:buNone/>
            </a:pPr>
            <a:r>
              <a:rPr lang="nl-NL">
                <a:hlinkClick r:id="rId9"/>
              </a:rPr>
              <a:t>j.klink@stichtingschool.nl</a:t>
            </a: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24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57086-5BF6-4918-86AD-E56F8A95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kun je verwachten vanmiddag?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15816-0B56-42DE-8B17-C0197962F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Leesvoorwaarden/ vertellen over een ‘normale’ ontwikkeling/ vertellen over de start in groep 3/ondersteuningsniveaus (5)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/>
              </a:rPr>
              <a:t>Welke programma`s zijn er (25)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Vertellen over de eerste signalen als het moeilijk wordt</a:t>
            </a:r>
            <a:r>
              <a:rPr lang="nl-NL" sz="1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nl-NL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(wanneer naar ondersteuningsniveau 3)</a:t>
            </a:r>
            <a:endParaRPr lang="nl-NL" sz="1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Hoe kies je dan/ hoe organiseer je / hoe evalueer je (</a:t>
            </a:r>
            <a:r>
              <a:rPr lang="nl-NL" sz="180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/>
              </a:rPr>
              <a:t>10</a:t>
            </a:r>
            <a:r>
              <a:rPr lang="nl-NL" sz="180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Vragen (5)</a:t>
            </a:r>
            <a:endParaRPr lang="nl-NL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34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861C-D78D-4722-83A3-B704B0F1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64BB9-2A91-4C21-9313-CCC624F42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+mn-lt"/>
                <a:cs typeface="+mn-lt"/>
                <a:hlinkClick r:id="rId2"/>
              </a:rPr>
              <a:t>Wat was voor jou het meest waardevol? - Mentimeter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95B7-137A-4FBA-993D-68638CCB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Opwarmertje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B73C2B6-79F5-43EB-88BF-F77777699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670" y="2168743"/>
            <a:ext cx="5287676" cy="3707124"/>
          </a:xfrm>
        </p:spPr>
      </p:pic>
    </p:spTree>
    <p:extLst>
      <p:ext uri="{BB962C8B-B14F-4D97-AF65-F5344CB8AC3E}">
        <p14:creationId xmlns:p14="http://schemas.microsoft.com/office/powerpoint/2010/main" val="294606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A67D6-D7DF-4DC9-A1B5-2D2551E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Ondersteuningsniveaus</a:t>
            </a:r>
            <a:r>
              <a:rPr lang="en-US"/>
              <a:t> 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06B5278-EC5D-42D0-9C0C-C8367FA62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770" y="2556932"/>
            <a:ext cx="6588459" cy="3318936"/>
          </a:xfrm>
        </p:spPr>
      </p:pic>
    </p:spTree>
    <p:extLst>
      <p:ext uri="{BB962C8B-B14F-4D97-AF65-F5344CB8AC3E}">
        <p14:creationId xmlns:p14="http://schemas.microsoft.com/office/powerpoint/2010/main" val="139646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EF07A-7528-4B88-974D-0404FD1C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28773"/>
          </a:xfrm>
        </p:spPr>
        <p:txBody>
          <a:bodyPr>
            <a:normAutofit fontScale="90000"/>
          </a:bodyPr>
          <a:lstStyle/>
          <a:p>
            <a:r>
              <a:rPr lang="nl-NL" sz="2700">
                <a:solidFill>
                  <a:schemeClr val="tx1"/>
                </a:solidFill>
                <a:latin typeface="Calibri"/>
                <a:ea typeface="Calibri" panose="020F0502020204030204" pitchFamily="34" charset="0"/>
                <a:cs typeface="Times New Roman"/>
              </a:rPr>
              <a:t>Ondersteuningsniveau 3 </a:t>
            </a:r>
            <a:br>
              <a:rPr lang="nl-NL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0A98B1-3F81-4008-B43F-DDE8B8DC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760" y="2470668"/>
            <a:ext cx="9701837" cy="3405200"/>
          </a:xfrm>
        </p:spPr>
        <p:txBody>
          <a:bodyPr>
            <a:normAutofit/>
          </a:bodyPr>
          <a:lstStyle/>
          <a:p>
            <a:r>
              <a:rPr lang="nl-NL"/>
              <a:t>Handreiking </a:t>
            </a:r>
            <a:r>
              <a:rPr lang="nl-NL">
                <a:hlinkClick r:id="rId2"/>
              </a:rPr>
              <a:t>https://www.nkd.nl/app/uploads/2020/01/20190218Handreiking-voor-de-invulling-van-ondersteuningsniveau-2-en-3-versie-2DCdef-1.pdf</a:t>
            </a:r>
            <a:endParaRPr lang="nl-NL">
              <a:ea typeface="+mn-lt"/>
              <a:cs typeface="+mn-lt"/>
            </a:endParaRPr>
          </a:p>
          <a:p>
            <a:pPr>
              <a:buSzPct val="114999"/>
            </a:pPr>
            <a:r>
              <a:rPr lang="nl-NL">
                <a:ea typeface="+mn-lt"/>
                <a:cs typeface="+mn-lt"/>
              </a:rPr>
              <a:t>Wat is ondersteuningsniveau 3 eigenlijk?</a:t>
            </a:r>
            <a:endParaRPr lang="nl-NL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nl-NL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Specifieke interventie die afgestemd is op de hiaten in de ontwikkeling van de betreffende leerling(en), zoals vastgesteld op grond van een foutenanalyse.</a:t>
            </a:r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9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30AFB-5834-4A02-AF21-8A248A8A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Welke interventiemethode kun je kiezen?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276084-00FE-45AC-9B54-2B5E69A26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nl-NL" sz="1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NL" sz="180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Times New Roman"/>
              </a:rPr>
              <a:t>BOUW</a:t>
            </a:r>
            <a:endParaRPr lang="nl-NL" sz="1800">
              <a:solidFill>
                <a:srgbClr val="262626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NL" sz="180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Klanken en Letters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NL" sz="180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Woordherkenning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NL" sz="180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Vloeiend Lezen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NL" sz="1800" err="1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Ralfi</a:t>
            </a:r>
            <a:r>
              <a:rPr lang="nl-NL" sz="180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Times New Roman"/>
              </a:rPr>
              <a:t> (light)</a:t>
            </a:r>
            <a:endParaRPr lang="nl-NL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NL" sz="180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Methode: Begeleid Hardop Lezen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nl-NL" sz="180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Yoleo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nl-NL" sz="1800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Tutorlezen</a:t>
            </a:r>
            <a:r>
              <a:rPr lang="nl-NL" sz="180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Times New Roman"/>
              </a:rPr>
              <a:t>  </a:t>
            </a:r>
            <a:r>
              <a:rPr lang="nl-NL" sz="1800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(gr8 </a:t>
            </a:r>
            <a:r>
              <a:rPr lang="nl-NL" sz="1800" err="1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ll</a:t>
            </a:r>
            <a:r>
              <a:rPr lang="nl-NL" sz="1800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ct val="114999"/>
              <a:buFont typeface="Wingdings" panose="05000000000000000000" pitchFamily="2" charset="2"/>
              <a:buChar char=""/>
            </a:pPr>
            <a:r>
              <a:rPr lang="nl-NL" sz="180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Times New Roman"/>
              </a:rPr>
              <a:t>Estafette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14999"/>
              <a:buFont typeface="Wingdings" panose="05000000000000000000" pitchFamily="2" charset="2"/>
              <a:buChar char=""/>
            </a:pPr>
            <a:endParaRPr lang="nl-NL" sz="1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14999"/>
              <a:buFont typeface="Wingdings" panose="05000000000000000000" pitchFamily="2" charset="2"/>
              <a:buChar char=""/>
            </a:pPr>
            <a:endParaRPr lang="nl-NL" sz="180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ct val="114999"/>
              <a:buFont typeface="Wingdings" panose="05000000000000000000" pitchFamily="2" charset="2"/>
              <a:buChar char=""/>
            </a:pPr>
            <a:endParaRPr lang="nl-NL" sz="180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nl-NL" sz="180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ct val="114999"/>
              <a:buFont typeface="Wingdings" panose="05000000000000000000" pitchFamily="2" charset="2"/>
              <a:buChar char=""/>
            </a:pPr>
            <a:endParaRPr lang="nl-NL" sz="180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nl-NL" sz="18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4A036-98F7-42ED-97D5-15D11477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/>
            </a:br>
            <a:r>
              <a:rPr lang="nl-NL">
                <a:latin typeface="Garamond"/>
                <a:cs typeface="Times New Roman"/>
              </a:rPr>
              <a:t>Waar zou je meer over willen weten</a:t>
            </a:r>
            <a:br>
              <a:rPr lang="nl-NL" sz="2200"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nl-NL"/>
              <a:t>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0A48A6-0328-44E0-AF0E-A97B3D82A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  <a:p>
            <a:r>
              <a:rPr lang="nl-NL">
                <a:ea typeface="+mn-lt"/>
                <a:cs typeface="+mn-lt"/>
              </a:rPr>
              <a:t>Ga naar </a:t>
            </a:r>
            <a:r>
              <a:rPr lang="nl-NL" b="1">
                <a:ea typeface="+mn-lt"/>
                <a:cs typeface="+mn-lt"/>
              </a:rPr>
              <a:t>www.menti.com</a:t>
            </a:r>
            <a:r>
              <a:rPr lang="nl-NL">
                <a:ea typeface="+mn-lt"/>
                <a:cs typeface="+mn-lt"/>
              </a:rPr>
              <a:t> en gebruik de code </a:t>
            </a:r>
            <a:r>
              <a:rPr lang="nl-NL" b="1">
                <a:ea typeface="+mn-lt"/>
                <a:cs typeface="+mn-lt"/>
              </a:rPr>
              <a:t>22 71 53 9</a:t>
            </a:r>
            <a:endParaRPr lang="nl-NL" b="1"/>
          </a:p>
          <a:p>
            <a:pPr>
              <a:buSzPct val="114999"/>
            </a:pPr>
            <a:endParaRPr lang="nl-NL" b="1"/>
          </a:p>
          <a:p>
            <a:pPr>
              <a:buSzPct val="114999"/>
            </a:pPr>
            <a:r>
              <a:rPr lang="nl-NL">
                <a:ea typeface="+mn-lt"/>
                <a:cs typeface="+mn-lt"/>
                <a:hlinkClick r:id="rId2"/>
              </a:rPr>
              <a:t>Waar zou je meer over willen weten? - Mentimeter</a:t>
            </a:r>
            <a:endParaRPr lang="nl-NL"/>
          </a:p>
          <a:p>
            <a:pPr>
              <a:buSzPct val="114999"/>
            </a:pPr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8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0837993-CF68-4B71-B30D-9FF2DBDC6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5BC1EB0E-C682-4477-94FF-E3696ACD5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A120B5-D483-4179-B163-E5D72313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A685BA-AB04-4A20-A6D5-BA403BAA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2823476-35C9-4E21-A7A8-8EE69CF2E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AA5951-06F3-4E0D-9B67-2FDEAA46E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8369BF-1387-48DA-BBDB-3EFC18FC1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3" y="1092200"/>
            <a:ext cx="2928751" cy="44988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Bouw!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272-212E-45ED-BAD8-4D7F0BEF0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194" y="1092200"/>
            <a:ext cx="6546426" cy="2948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900">
                <a:solidFill>
                  <a:srgbClr val="262626"/>
                </a:solidFill>
                <a:latin typeface="Calibri"/>
                <a:cs typeface="Calibri"/>
              </a:rPr>
              <a:t>Bouw! Kun je inzetten vanaf de risicoscreening in januari groep 2, tot eind groep 4(/5).</a:t>
            </a:r>
          </a:p>
          <a:p>
            <a:pPr>
              <a:lnSpc>
                <a:spcPct val="90000"/>
              </a:lnSpc>
              <a:buSzPct val="114999"/>
            </a:pPr>
            <a:r>
              <a:rPr lang="nl-NL" sz="1900">
                <a:solidFill>
                  <a:srgbClr val="262626"/>
                </a:solidFill>
                <a:latin typeface="Calibri"/>
                <a:cs typeface="Calibri"/>
              </a:rPr>
              <a:t>Bouw! Is een online programma. Elk kind heeft een tutor nodig, het is verstandig om een 'Bouw!coördinator' aan te stellen.</a:t>
            </a:r>
          </a:p>
          <a:p>
            <a:pPr>
              <a:lnSpc>
                <a:spcPct val="90000"/>
              </a:lnSpc>
              <a:buSzPct val="114999"/>
            </a:pPr>
            <a:r>
              <a:rPr lang="nl-NL" sz="1900">
                <a:solidFill>
                  <a:srgbClr val="262626"/>
                </a:solidFill>
                <a:latin typeface="Calibri"/>
                <a:cs typeface="Calibri"/>
              </a:rPr>
              <a:t>Het is een online programma met zes 'lestypen': letters, fono, bouwen, memory, domino en zelf.</a:t>
            </a:r>
          </a:p>
          <a:p>
            <a:pPr>
              <a:lnSpc>
                <a:spcPct val="90000"/>
              </a:lnSpc>
              <a:buSzPct val="114999"/>
            </a:pPr>
            <a:r>
              <a:rPr lang="nl-NL" sz="1900">
                <a:solidFill>
                  <a:srgbClr val="262626"/>
                </a:solidFill>
                <a:latin typeface="Calibri"/>
                <a:cs typeface="Calibri"/>
              </a:rPr>
              <a:t>Je moet je organisatie goed hebben staan! Kinderen kunnen het niet zelfstandig, hebben een tutor nodig!</a:t>
            </a:r>
          </a:p>
          <a:p>
            <a:pPr>
              <a:lnSpc>
                <a:spcPct val="90000"/>
              </a:lnSpc>
              <a:buSzPct val="114999"/>
            </a:pPr>
            <a:endParaRPr lang="en-US" sz="1900">
              <a:solidFill>
                <a:srgbClr val="262626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buSzPct val="114999"/>
            </a:pPr>
            <a:endParaRPr lang="en-US" sz="1900">
              <a:solidFill>
                <a:srgbClr val="262626"/>
              </a:solidFill>
              <a:latin typeface="Garamond" panose="02020404030301010803"/>
              <a:cs typeface="Calibri"/>
            </a:endParaRP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FC1A3-B2D3-4F64-8AE4-20CAD188F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194" y="4270778"/>
            <a:ext cx="6562162" cy="131243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2241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837993-CF68-4B71-B30D-9FF2DBDC6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C1EB0E-C682-4477-94FF-E3696ACD5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A120B5-D483-4179-B163-E5D72313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A685BA-AB04-4A20-A6D5-BA403BAA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2823476-35C9-4E21-A7A8-8EE69CF2E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AA5951-06F3-4E0D-9B67-2FDEAA46E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9D2FD0-180B-4763-B573-299DD6AC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3" y="1092200"/>
            <a:ext cx="2928751" cy="44988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Estafette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340E9-0EE0-4E7C-8C1E-B953979C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194" y="1092200"/>
            <a:ext cx="6546426" cy="294885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262626"/>
                </a:solidFill>
                <a:latin typeface="Calibri"/>
                <a:cs typeface="Calibri"/>
              </a:rPr>
              <a:t>Methode voor voortgezet technisch lezen voor groep 4 - 8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2000">
                <a:solidFill>
                  <a:srgbClr val="262626"/>
                </a:solidFill>
                <a:latin typeface="Calibri"/>
                <a:cs typeface="Calibri"/>
              </a:rPr>
              <a:t>Werken met differentiatie op 3 niveau's (ondersteuningsniveau 1 en 2)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2000">
                <a:solidFill>
                  <a:srgbClr val="262626"/>
                </a:solidFill>
                <a:latin typeface="Calibri"/>
                <a:cs typeface="Calibri"/>
              </a:rPr>
              <a:t>Voor ondersteuningsniveau 3 bieden ze 'extra leestijd';  </a:t>
            </a:r>
            <a:br>
              <a:rPr lang="en-US" sz="2000">
                <a:solidFill>
                  <a:srgbClr val="262626"/>
                </a:solidFill>
                <a:latin typeface="Calibri"/>
                <a:cs typeface="Calibri"/>
              </a:rPr>
            </a:br>
            <a:r>
              <a:rPr lang="en-US" sz="2000">
                <a:solidFill>
                  <a:srgbClr val="262626"/>
                </a:solidFill>
                <a:latin typeface="Calibri"/>
                <a:cs typeface="Calibri"/>
              </a:rPr>
              <a:t>groep 4 – 6 4 x 15 min., groep 7 en 8 - 3 x 20 min.</a:t>
            </a:r>
            <a:endParaRPr lang="en-US" sz="200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  <a:buSzPct val="114999"/>
            </a:pPr>
            <a:r>
              <a:rPr lang="en-US" sz="2000">
                <a:solidFill>
                  <a:srgbClr val="262626"/>
                </a:solidFill>
                <a:latin typeface="Calibri"/>
                <a:cs typeface="Calibri"/>
              </a:rPr>
              <a:t>Alle materialen zitten in de methode en staat overzichtelijk in dehandleiding.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2000">
                <a:solidFill>
                  <a:srgbClr val="262626"/>
                </a:solidFill>
                <a:latin typeface="Calibri"/>
                <a:cs typeface="Calibri"/>
              </a:rPr>
              <a:t>Maken gebruik van de wacht-hint-prijs mehode</a:t>
            </a:r>
          </a:p>
          <a:p>
            <a:pPr>
              <a:lnSpc>
                <a:spcPct val="90000"/>
              </a:lnSpc>
              <a:buSzPct val="114999"/>
            </a:pPr>
            <a:endParaRPr lang="en-US" sz="2000">
              <a:solidFill>
                <a:srgbClr val="262626"/>
              </a:solidFill>
            </a:endParaRP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D01A4F-2961-440E-8416-67F5A2016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772" y="4227218"/>
            <a:ext cx="3651005" cy="1399552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96731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39FC5D4221946834E13C9D2D5BEB2" ma:contentTypeVersion="11" ma:contentTypeDescription="Een nieuw document maken." ma:contentTypeScope="" ma:versionID="564edd5d773479ea77e89a4547745422">
  <xsd:schema xmlns:xsd="http://www.w3.org/2001/XMLSchema" xmlns:xs="http://www.w3.org/2001/XMLSchema" xmlns:p="http://schemas.microsoft.com/office/2006/metadata/properties" xmlns:ns2="f483af34-8010-400a-840c-448e827596d6" xmlns:ns3="a8685def-1dfe-492c-9237-435d4eaa44c7" targetNamespace="http://schemas.microsoft.com/office/2006/metadata/properties" ma:root="true" ma:fieldsID="5d8e37b0fa2ab00eab8a6c1f92e8c544" ns2:_="" ns3:_="">
    <xsd:import namespace="f483af34-8010-400a-840c-448e827596d6"/>
    <xsd:import namespace="a8685def-1dfe-492c-9237-435d4eaa4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3af34-8010-400a-840c-448e82759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85def-1dfe-492c-9237-435d4eaa4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C29737-0831-4593-8076-9F065D84FB1D}"/>
</file>

<file path=customXml/itemProps2.xml><?xml version="1.0" encoding="utf-8"?>
<ds:datastoreItem xmlns:ds="http://schemas.openxmlformats.org/officeDocument/2006/customXml" ds:itemID="{757A207A-8926-42DE-8B2F-27D46E227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6F82C3-3ABE-41B5-86E2-2A27A68C745A}">
  <ds:schemaRefs>
    <ds:schemaRef ds:uri="32760518-0069-47ba-977c-b0a96ad62fba"/>
    <ds:schemaRef ds:uri="e60612d6-cf6a-49c7-aece-951d748467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900</Words>
  <Application>Microsoft Office PowerPoint</Application>
  <PresentationFormat>Breedbeeld</PresentationFormat>
  <Paragraphs>115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Symbol</vt:lpstr>
      <vt:lpstr>Wingdings</vt:lpstr>
      <vt:lpstr>Wingdings,Sans-Serif</vt:lpstr>
      <vt:lpstr>Organisch</vt:lpstr>
      <vt:lpstr>Ondersteuningsniveau 3</vt:lpstr>
      <vt:lpstr>Wat kun je verwachten vanmiddag?</vt:lpstr>
      <vt:lpstr>Opwarmertje</vt:lpstr>
      <vt:lpstr>Ondersteuningsniveaus </vt:lpstr>
      <vt:lpstr>Ondersteuningsniveau 3  </vt:lpstr>
      <vt:lpstr>Welke interventiemethode kun je kiezen?</vt:lpstr>
      <vt:lpstr> Waar zou je meer over willen weten  </vt:lpstr>
      <vt:lpstr>Bouw!</vt:lpstr>
      <vt:lpstr>Estafette</vt:lpstr>
      <vt:lpstr>Connect lezen Bron: Smits. A., Braams. T.   Dyslectische kinderen leren lezen</vt:lpstr>
      <vt:lpstr>Connect klanken en letters</vt:lpstr>
      <vt:lpstr>Connect woordherkenning</vt:lpstr>
      <vt:lpstr>Connect vloeiend lezen</vt:lpstr>
      <vt:lpstr>Ralfi Ralfi light   RALFI en RALFI-LIGHT. - PDF Free Download (docplayer.nl)</vt:lpstr>
      <vt:lpstr>Begeleid Hardop Lezen</vt:lpstr>
      <vt:lpstr>Yoleo</vt:lpstr>
      <vt:lpstr>Tutorlezen</vt:lpstr>
      <vt:lpstr>Hoe, wat, waar, wanneer, wie en effecten </vt:lpstr>
      <vt:lpstr>Vragen?</vt:lpstr>
      <vt:lpstr>Evaluatie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Jose Klink</dc:creator>
  <cp:lastModifiedBy>Ellen Gommer</cp:lastModifiedBy>
  <cp:revision>2</cp:revision>
  <dcterms:created xsi:type="dcterms:W3CDTF">2021-01-06T08:24:08Z</dcterms:created>
  <dcterms:modified xsi:type="dcterms:W3CDTF">2021-01-21T14:14:06Z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0x010100D8E39FC5D4221946834E13C9D2D5BEB2</vt:lpwstr>
  </property>
</Properties>
</file>