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6" r:id="rId5"/>
    <p:sldId id="271" r:id="rId6"/>
    <p:sldId id="272" r:id="rId7"/>
    <p:sldId id="273" r:id="rId8"/>
    <p:sldId id="274" r:id="rId9"/>
    <p:sldId id="275" r:id="rId10"/>
    <p:sldId id="276" r:id="rId11"/>
    <p:sldId id="280" r:id="rId12"/>
    <p:sldId id="278" r:id="rId13"/>
    <p:sldId id="279" r:id="rId14"/>
    <p:sldId id="277" r:id="rId15"/>
  </p:sldIdLst>
  <p:sldSz cx="12188825" cy="6858000"/>
  <p:notesSz cx="6669088" cy="9926638"/>
  <p:defaultTextStyle>
    <a:defPPr rtl="0">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len Gommer" initials="EG" lastIdx="14" clrIdx="0">
    <p:extLst>
      <p:ext uri="{19B8F6BF-5375-455C-9EA6-DF929625EA0E}">
        <p15:presenceInfo xmlns:p15="http://schemas.microsoft.com/office/powerpoint/2012/main" userId="S::e.gommer@pold.nl::a54ed216-cb49-4243-b49a-a39f439d732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581757-CAAA-4A83-A825-F3221BDFDBC7}" v="1" dt="2021-01-19T13:55:54.956"/>
  </p1510:revLst>
</p1510:revInfo>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8" y="56"/>
      </p:cViewPr>
      <p:guideLst>
        <p:guide pos="3839"/>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3127"/>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Dijs" userId="S::m.dijs@pold.nl::0a4a778a-8fa6-44c5-bd4f-1e833234c6f3" providerId="AD" clId="Web-{1E8AF607-57D2-961B-50C1-6FDCC4583ADA}"/>
    <pc:docChg chg="addSld modSld">
      <pc:chgData name="Martin Dijs" userId="S::m.dijs@pold.nl::0a4a778a-8fa6-44c5-bd4f-1e833234c6f3" providerId="AD" clId="Web-{1E8AF607-57D2-961B-50C1-6FDCC4583ADA}" dt="2021-01-18T12:22:16.785" v="127"/>
      <pc:docMkLst>
        <pc:docMk/>
      </pc:docMkLst>
      <pc:sldChg chg="modSp delCm">
        <pc:chgData name="Martin Dijs" userId="S::m.dijs@pold.nl::0a4a778a-8fa6-44c5-bd4f-1e833234c6f3" providerId="AD" clId="Web-{1E8AF607-57D2-961B-50C1-6FDCC4583ADA}" dt="2021-01-18T12:22:16.785" v="127"/>
        <pc:sldMkLst>
          <pc:docMk/>
          <pc:sldMk cId="3064967792" sldId="273"/>
        </pc:sldMkLst>
        <pc:spChg chg="mod">
          <ac:chgData name="Martin Dijs" userId="S::m.dijs@pold.nl::0a4a778a-8fa6-44c5-bd4f-1e833234c6f3" providerId="AD" clId="Web-{1E8AF607-57D2-961B-50C1-6FDCC4583ADA}" dt="2021-01-18T12:21:31.347" v="121" actId="20577"/>
          <ac:spMkLst>
            <pc:docMk/>
            <pc:sldMk cId="3064967792" sldId="273"/>
            <ac:spMk id="3" creationId="{EDDECE7F-CD71-4647-A9EA-6CA1BE9D108C}"/>
          </ac:spMkLst>
        </pc:spChg>
      </pc:sldChg>
      <pc:sldChg chg="delCm">
        <pc:chgData name="Martin Dijs" userId="S::m.dijs@pold.nl::0a4a778a-8fa6-44c5-bd4f-1e833234c6f3" providerId="AD" clId="Web-{1E8AF607-57D2-961B-50C1-6FDCC4583ADA}" dt="2021-01-18T12:19:44.204" v="52"/>
        <pc:sldMkLst>
          <pc:docMk/>
          <pc:sldMk cId="4007485941" sldId="276"/>
        </pc:sldMkLst>
      </pc:sldChg>
      <pc:sldChg chg="modSp new">
        <pc:chgData name="Martin Dijs" userId="S::m.dijs@pold.nl::0a4a778a-8fa6-44c5-bd4f-1e833234c6f3" providerId="AD" clId="Web-{1E8AF607-57D2-961B-50C1-6FDCC4583ADA}" dt="2021-01-18T12:19:15.047" v="51" actId="20577"/>
        <pc:sldMkLst>
          <pc:docMk/>
          <pc:sldMk cId="45844041" sldId="280"/>
        </pc:sldMkLst>
        <pc:spChg chg="mod">
          <ac:chgData name="Martin Dijs" userId="S::m.dijs@pold.nl::0a4a778a-8fa6-44c5-bd4f-1e833234c6f3" providerId="AD" clId="Web-{1E8AF607-57D2-961B-50C1-6FDCC4583ADA}" dt="2021-01-18T12:19:15.047" v="51" actId="20577"/>
          <ac:spMkLst>
            <pc:docMk/>
            <pc:sldMk cId="45844041" sldId="280"/>
            <ac:spMk id="2" creationId="{08D3AA72-0E97-4FFB-B165-73DC64C23FBC}"/>
          </ac:spMkLst>
        </pc:spChg>
        <pc:spChg chg="mod">
          <ac:chgData name="Martin Dijs" userId="S::m.dijs@pold.nl::0a4a778a-8fa6-44c5-bd4f-1e833234c6f3" providerId="AD" clId="Web-{1E8AF607-57D2-961B-50C1-6FDCC4583ADA}" dt="2021-01-18T12:18:59.860" v="41" actId="20577"/>
          <ac:spMkLst>
            <pc:docMk/>
            <pc:sldMk cId="45844041" sldId="280"/>
            <ac:spMk id="3" creationId="{C6D90E22-137E-43F6-A48D-3DE820D9497C}"/>
          </ac:spMkLst>
        </pc:spChg>
      </pc:sldChg>
    </pc:docChg>
  </pc:docChgLst>
  <pc:docChgLst>
    <pc:chgData name="Simone van der Giessen" userId="7d915d36-edfe-449b-a959-68ff3e93fe77" providerId="ADAL" clId="{5F581757-CAAA-4A83-A825-F3221BDFDBC7}"/>
    <pc:docChg chg="undo custSel modSld modNotesMaster modHandout">
      <pc:chgData name="Simone van der Giessen" userId="7d915d36-edfe-449b-a959-68ff3e93fe77" providerId="ADAL" clId="{5F581757-CAAA-4A83-A825-F3221BDFDBC7}" dt="2021-01-20T10:50:46.728" v="34" actId="1592"/>
      <pc:docMkLst>
        <pc:docMk/>
      </pc:docMkLst>
      <pc:sldChg chg="modSp mod">
        <pc:chgData name="Simone van der Giessen" userId="7d915d36-edfe-449b-a959-68ff3e93fe77" providerId="ADAL" clId="{5F581757-CAAA-4A83-A825-F3221BDFDBC7}" dt="2021-01-20T10:50:08.347" v="32" actId="20577"/>
        <pc:sldMkLst>
          <pc:docMk/>
          <pc:sldMk cId="3166101173" sldId="272"/>
        </pc:sldMkLst>
        <pc:spChg chg="mod">
          <ac:chgData name="Simone van der Giessen" userId="7d915d36-edfe-449b-a959-68ff3e93fe77" providerId="ADAL" clId="{5F581757-CAAA-4A83-A825-F3221BDFDBC7}" dt="2021-01-20T10:50:08.347" v="32" actId="20577"/>
          <ac:spMkLst>
            <pc:docMk/>
            <pc:sldMk cId="3166101173" sldId="272"/>
            <ac:spMk id="3" creationId="{6AECBE4C-7525-439D-BDC2-FCAAD6310662}"/>
          </ac:spMkLst>
        </pc:spChg>
      </pc:sldChg>
      <pc:sldChg chg="delCm">
        <pc:chgData name="Simone van der Giessen" userId="7d915d36-edfe-449b-a959-68ff3e93fe77" providerId="ADAL" clId="{5F581757-CAAA-4A83-A825-F3221BDFDBC7}" dt="2021-01-20T10:50:46.728" v="34" actId="1592"/>
        <pc:sldMkLst>
          <pc:docMk/>
          <pc:sldMk cId="36957574" sldId="275"/>
        </pc:sldMkLst>
      </pc:sldChg>
      <pc:sldChg chg="modSp mod">
        <pc:chgData name="Simone van der Giessen" userId="7d915d36-edfe-449b-a959-68ff3e93fe77" providerId="ADAL" clId="{5F581757-CAAA-4A83-A825-F3221BDFDBC7}" dt="2021-01-20T10:20:25.561" v="20" actId="5793"/>
        <pc:sldMkLst>
          <pc:docMk/>
          <pc:sldMk cId="1551058753" sldId="279"/>
        </pc:sldMkLst>
        <pc:spChg chg="mod">
          <ac:chgData name="Simone van der Giessen" userId="7d915d36-edfe-449b-a959-68ff3e93fe77" providerId="ADAL" clId="{5F581757-CAAA-4A83-A825-F3221BDFDBC7}" dt="2021-01-20T10:20:25.561" v="20" actId="5793"/>
          <ac:spMkLst>
            <pc:docMk/>
            <pc:sldMk cId="1551058753" sldId="279"/>
            <ac:spMk id="3" creationId="{31E32178-1339-4E5A-B7E2-47AB7C8CA7C4}"/>
          </ac:spMkLst>
        </pc:spChg>
      </pc:sldChg>
    </pc:docChg>
  </pc:docChgLst>
  <pc:docChgLst>
    <pc:chgData name="Simone van der Giessen" userId="7d915d36-edfe-449b-a959-68ff3e93fe77" providerId="ADAL" clId="{216047B8-631E-4146-A236-66DC1CCAD3E5}"/>
    <pc:docChg chg="modSld">
      <pc:chgData name="Simone van der Giessen" userId="7d915d36-edfe-449b-a959-68ff3e93fe77" providerId="ADAL" clId="{216047B8-631E-4146-A236-66DC1CCAD3E5}" dt="2021-01-05T15:50:26.319" v="0"/>
      <pc:docMkLst>
        <pc:docMk/>
      </pc:docMkLst>
      <pc:sldChg chg="modSp mod">
        <pc:chgData name="Simone van der Giessen" userId="7d915d36-edfe-449b-a959-68ff3e93fe77" providerId="ADAL" clId="{216047B8-631E-4146-A236-66DC1CCAD3E5}" dt="2021-01-05T15:50:26.319" v="0"/>
        <pc:sldMkLst>
          <pc:docMk/>
          <pc:sldMk cId="13694893" sldId="278"/>
        </pc:sldMkLst>
        <pc:spChg chg="mod">
          <ac:chgData name="Simone van der Giessen" userId="7d915d36-edfe-449b-a959-68ff3e93fe77" providerId="ADAL" clId="{216047B8-631E-4146-A236-66DC1CCAD3E5}" dt="2021-01-05T15:50:26.319" v="0"/>
          <ac:spMkLst>
            <pc:docMk/>
            <pc:sldMk cId="13694893" sldId="278"/>
            <ac:spMk id="7" creationId="{A5F4B54C-0AAB-47E4-ABE1-DDD32D500F2C}"/>
          </ac:spMkLst>
        </pc:spChg>
      </pc:sldChg>
    </pc:docChg>
  </pc:docChgLst>
  <pc:docChgLst>
    <pc:chgData name="Martin Dijs" userId="S::m.dijs@pold.nl::0a4a778a-8fa6-44c5-bd4f-1e833234c6f3" providerId="AD" clId="Web-{79DA8E75-BEDF-0612-2F85-E57CA652C43E}"/>
    <pc:docChg chg="modSld">
      <pc:chgData name="Martin Dijs" userId="S::m.dijs@pold.nl::0a4a778a-8fa6-44c5-bd4f-1e833234c6f3" providerId="AD" clId="Web-{79DA8E75-BEDF-0612-2F85-E57CA652C43E}" dt="2021-01-18T12:29:34.888" v="5" actId="20577"/>
      <pc:docMkLst>
        <pc:docMk/>
      </pc:docMkLst>
      <pc:sldChg chg="modSp">
        <pc:chgData name="Martin Dijs" userId="S::m.dijs@pold.nl::0a4a778a-8fa6-44c5-bd4f-1e833234c6f3" providerId="AD" clId="Web-{79DA8E75-BEDF-0612-2F85-E57CA652C43E}" dt="2021-01-18T12:29:25.887" v="2" actId="20577"/>
        <pc:sldMkLst>
          <pc:docMk/>
          <pc:sldMk cId="3166101173" sldId="272"/>
        </pc:sldMkLst>
        <pc:spChg chg="mod">
          <ac:chgData name="Martin Dijs" userId="S::m.dijs@pold.nl::0a4a778a-8fa6-44c5-bd4f-1e833234c6f3" providerId="AD" clId="Web-{79DA8E75-BEDF-0612-2F85-E57CA652C43E}" dt="2021-01-18T12:29:25.887" v="2" actId="20577"/>
          <ac:spMkLst>
            <pc:docMk/>
            <pc:sldMk cId="3166101173" sldId="272"/>
            <ac:spMk id="3" creationId="{6AECBE4C-7525-439D-BDC2-FCAAD6310662}"/>
          </ac:spMkLst>
        </pc:spChg>
      </pc:sldChg>
      <pc:sldChg chg="modSp">
        <pc:chgData name="Martin Dijs" userId="S::m.dijs@pold.nl::0a4a778a-8fa6-44c5-bd4f-1e833234c6f3" providerId="AD" clId="Web-{79DA8E75-BEDF-0612-2F85-E57CA652C43E}" dt="2021-01-18T12:29:34.888" v="5" actId="20577"/>
        <pc:sldMkLst>
          <pc:docMk/>
          <pc:sldMk cId="3064967792" sldId="273"/>
        </pc:sldMkLst>
        <pc:spChg chg="mod">
          <ac:chgData name="Martin Dijs" userId="S::m.dijs@pold.nl::0a4a778a-8fa6-44c5-bd4f-1e833234c6f3" providerId="AD" clId="Web-{79DA8E75-BEDF-0612-2F85-E57CA652C43E}" dt="2021-01-18T12:29:34.888" v="5" actId="20577"/>
          <ac:spMkLst>
            <pc:docMk/>
            <pc:sldMk cId="3064967792" sldId="273"/>
            <ac:spMk id="3" creationId="{EDDECE7F-CD71-4647-A9EA-6CA1BE9D108C}"/>
          </ac:spMkLst>
        </pc:spChg>
      </pc:sldChg>
    </pc:docChg>
  </pc:docChgLst>
  <pc:docChgLst>
    <pc:chgData name="Martin Dijs" userId="S::m.dijs@pold.nl::0a4a778a-8fa6-44c5-bd4f-1e833234c6f3" providerId="AD" clId="Web-{8DF35B65-BC51-3E9D-B3F5-242F67789EDC}"/>
    <pc:docChg chg="modSld">
      <pc:chgData name="Martin Dijs" userId="S::m.dijs@pold.nl::0a4a778a-8fa6-44c5-bd4f-1e833234c6f3" providerId="AD" clId="Web-{8DF35B65-BC51-3E9D-B3F5-242F67789EDC}" dt="2021-01-18T12:14:36.257" v="398" actId="20577"/>
      <pc:docMkLst>
        <pc:docMk/>
      </pc:docMkLst>
      <pc:sldChg chg="modSp">
        <pc:chgData name="Martin Dijs" userId="S::m.dijs@pold.nl::0a4a778a-8fa6-44c5-bd4f-1e833234c6f3" providerId="AD" clId="Web-{8DF35B65-BC51-3E9D-B3F5-242F67789EDC}" dt="2021-01-18T12:14:36.257" v="398" actId="20577"/>
        <pc:sldMkLst>
          <pc:docMk/>
          <pc:sldMk cId="3064967792" sldId="273"/>
        </pc:sldMkLst>
        <pc:spChg chg="mod">
          <ac:chgData name="Martin Dijs" userId="S::m.dijs@pold.nl::0a4a778a-8fa6-44c5-bd4f-1e833234c6f3" providerId="AD" clId="Web-{8DF35B65-BC51-3E9D-B3F5-242F67789EDC}" dt="2021-01-18T12:14:36.257" v="398" actId="20577"/>
          <ac:spMkLst>
            <pc:docMk/>
            <pc:sldMk cId="3064967792" sldId="273"/>
            <ac:spMk id="3" creationId="{EDDECE7F-CD71-4647-A9EA-6CA1BE9D108C}"/>
          </ac:spMkLst>
        </pc:spChg>
      </pc:sldChg>
    </pc:docChg>
  </pc:docChgLst>
  <pc:docChgLst>
    <pc:chgData name="Lisette Bakker" userId="50d8194b-58f1-4270-a923-542c5e4754f7" providerId="ADAL" clId="{EE92C5B2-60DC-4794-A927-0CFC366B2B57}"/>
    <pc:docChg chg="custSel modSld">
      <pc:chgData name="Lisette Bakker" userId="50d8194b-58f1-4270-a923-542c5e4754f7" providerId="ADAL" clId="{EE92C5B2-60DC-4794-A927-0CFC366B2B57}" dt="2021-01-20T10:56:54.989" v="209" actId="27636"/>
      <pc:docMkLst>
        <pc:docMk/>
      </pc:docMkLst>
      <pc:sldChg chg="modSp mod">
        <pc:chgData name="Lisette Bakker" userId="50d8194b-58f1-4270-a923-542c5e4754f7" providerId="ADAL" clId="{EE92C5B2-60DC-4794-A927-0CFC366B2B57}" dt="2021-01-20T10:55:09.486" v="112" actId="20577"/>
        <pc:sldMkLst>
          <pc:docMk/>
          <pc:sldMk cId="3064967792" sldId="273"/>
        </pc:sldMkLst>
        <pc:spChg chg="mod">
          <ac:chgData name="Lisette Bakker" userId="50d8194b-58f1-4270-a923-542c5e4754f7" providerId="ADAL" clId="{EE92C5B2-60DC-4794-A927-0CFC366B2B57}" dt="2021-01-20T10:55:09.486" v="112" actId="20577"/>
          <ac:spMkLst>
            <pc:docMk/>
            <pc:sldMk cId="3064967792" sldId="273"/>
            <ac:spMk id="3" creationId="{EDDECE7F-CD71-4647-A9EA-6CA1BE9D108C}"/>
          </ac:spMkLst>
        </pc:spChg>
      </pc:sldChg>
      <pc:sldChg chg="modSp mod">
        <pc:chgData name="Lisette Bakker" userId="50d8194b-58f1-4270-a923-542c5e4754f7" providerId="ADAL" clId="{EE92C5B2-60DC-4794-A927-0CFC366B2B57}" dt="2021-01-20T10:56:54.989" v="209" actId="27636"/>
        <pc:sldMkLst>
          <pc:docMk/>
          <pc:sldMk cId="36957574" sldId="275"/>
        </pc:sldMkLst>
        <pc:spChg chg="mod">
          <ac:chgData name="Lisette Bakker" userId="50d8194b-58f1-4270-a923-542c5e4754f7" providerId="ADAL" clId="{EE92C5B2-60DC-4794-A927-0CFC366B2B57}" dt="2021-01-20T10:56:54.989" v="209" actId="27636"/>
          <ac:spMkLst>
            <pc:docMk/>
            <pc:sldMk cId="36957574" sldId="275"/>
            <ac:spMk id="73" creationId="{25F81C43-238A-406A-9244-9E80ADCB79CE}"/>
          </ac:spMkLst>
        </pc:spChg>
      </pc:sldChg>
    </pc:docChg>
  </pc:docChgLst>
  <pc:docChgLst>
    <pc:chgData name="Martin Dijs" userId="S::m.dijs@pold.nl::0a4a778a-8fa6-44c5-bd4f-1e833234c6f3" providerId="AD" clId="Web-{C01DE289-601A-2647-990E-A07F7668AC37}"/>
    <pc:docChg chg="modSld">
      <pc:chgData name="Martin Dijs" userId="S::m.dijs@pold.nl::0a4a778a-8fa6-44c5-bd4f-1e833234c6f3" providerId="AD" clId="Web-{C01DE289-601A-2647-990E-A07F7668AC37}" dt="2021-01-18T12:27:06.893" v="80" actId="20577"/>
      <pc:docMkLst>
        <pc:docMk/>
      </pc:docMkLst>
      <pc:sldChg chg="modSp delCm">
        <pc:chgData name="Martin Dijs" userId="S::m.dijs@pold.nl::0a4a778a-8fa6-44c5-bd4f-1e833234c6f3" providerId="AD" clId="Web-{C01DE289-601A-2647-990E-A07F7668AC37}" dt="2021-01-18T12:27:06.893" v="80" actId="20577"/>
        <pc:sldMkLst>
          <pc:docMk/>
          <pc:sldMk cId="3166101173" sldId="272"/>
        </pc:sldMkLst>
        <pc:spChg chg="mod">
          <ac:chgData name="Martin Dijs" userId="S::m.dijs@pold.nl::0a4a778a-8fa6-44c5-bd4f-1e833234c6f3" providerId="AD" clId="Web-{C01DE289-601A-2647-990E-A07F7668AC37}" dt="2021-01-18T12:27:06.893" v="80" actId="20577"/>
          <ac:spMkLst>
            <pc:docMk/>
            <pc:sldMk cId="3166101173" sldId="272"/>
            <ac:spMk id="3" creationId="{6AECBE4C-7525-439D-BDC2-FCAAD6310662}"/>
          </ac:spMkLst>
        </pc:spChg>
      </pc:sldChg>
    </pc:docChg>
  </pc:docChgLst>
  <pc:docChgLst>
    <pc:chgData name="Lisette Bakker" userId="50d8194b-58f1-4270-a923-542c5e4754f7" providerId="ADAL" clId="{BE7E6F4B-E520-455D-AF01-B51163634641}"/>
    <pc:docChg chg="modSld sldOrd">
      <pc:chgData name="Lisette Bakker" userId="50d8194b-58f1-4270-a923-542c5e4754f7" providerId="ADAL" clId="{BE7E6F4B-E520-455D-AF01-B51163634641}" dt="2021-01-05T16:08:51.184" v="220"/>
      <pc:docMkLst>
        <pc:docMk/>
      </pc:docMkLst>
      <pc:sldChg chg="modSp mod ord">
        <pc:chgData name="Lisette Bakker" userId="50d8194b-58f1-4270-a923-542c5e4754f7" providerId="ADAL" clId="{BE7E6F4B-E520-455D-AF01-B51163634641}" dt="2021-01-05T16:08:51.184" v="220"/>
        <pc:sldMkLst>
          <pc:docMk/>
          <pc:sldMk cId="1920111014" sldId="256"/>
        </pc:sldMkLst>
        <pc:spChg chg="mod">
          <ac:chgData name="Lisette Bakker" userId="50d8194b-58f1-4270-a923-542c5e4754f7" providerId="ADAL" clId="{BE7E6F4B-E520-455D-AF01-B51163634641}" dt="2021-01-05T15:52:06.661" v="218" actId="14100"/>
          <ac:spMkLst>
            <pc:docMk/>
            <pc:sldMk cId="1920111014" sldId="256"/>
            <ac:spMk id="3" creationId="{00000000-0000-0000-0000-000000000000}"/>
          </ac:spMkLst>
        </pc:spChg>
      </pc:sldChg>
      <pc:sldChg chg="modSp mod">
        <pc:chgData name="Lisette Bakker" userId="50d8194b-58f1-4270-a923-542c5e4754f7" providerId="ADAL" clId="{BE7E6F4B-E520-455D-AF01-B51163634641}" dt="2021-01-05T15:44:53.332" v="36" actId="20577"/>
        <pc:sldMkLst>
          <pc:docMk/>
          <pc:sldMk cId="3166101173" sldId="272"/>
        </pc:sldMkLst>
        <pc:spChg chg="mod">
          <ac:chgData name="Lisette Bakker" userId="50d8194b-58f1-4270-a923-542c5e4754f7" providerId="ADAL" clId="{BE7E6F4B-E520-455D-AF01-B51163634641}" dt="2021-01-05T15:44:53.332" v="36" actId="20577"/>
          <ac:spMkLst>
            <pc:docMk/>
            <pc:sldMk cId="3166101173" sldId="272"/>
            <ac:spMk id="3" creationId="{6AECBE4C-7525-439D-BDC2-FCAAD6310662}"/>
          </ac:spMkLst>
        </pc:spChg>
      </pc:sldChg>
      <pc:sldChg chg="modSp mod">
        <pc:chgData name="Lisette Bakker" userId="50d8194b-58f1-4270-a923-542c5e4754f7" providerId="ADAL" clId="{BE7E6F4B-E520-455D-AF01-B51163634641}" dt="2021-01-05T15:46:28.363" v="75" actId="20577"/>
        <pc:sldMkLst>
          <pc:docMk/>
          <pc:sldMk cId="3064967792" sldId="273"/>
        </pc:sldMkLst>
        <pc:spChg chg="mod">
          <ac:chgData name="Lisette Bakker" userId="50d8194b-58f1-4270-a923-542c5e4754f7" providerId="ADAL" clId="{BE7E6F4B-E520-455D-AF01-B51163634641}" dt="2021-01-05T15:46:28.363" v="75" actId="20577"/>
          <ac:spMkLst>
            <pc:docMk/>
            <pc:sldMk cId="3064967792" sldId="273"/>
            <ac:spMk id="3" creationId="{EDDECE7F-CD71-4647-A9EA-6CA1BE9D108C}"/>
          </ac:spMkLst>
        </pc:spChg>
      </pc:sldChg>
      <pc:sldChg chg="modSp mod">
        <pc:chgData name="Lisette Bakker" userId="50d8194b-58f1-4270-a923-542c5e4754f7" providerId="ADAL" clId="{BE7E6F4B-E520-455D-AF01-B51163634641}" dt="2021-01-05T15:48:00.184" v="148" actId="20577"/>
        <pc:sldMkLst>
          <pc:docMk/>
          <pc:sldMk cId="36957574" sldId="275"/>
        </pc:sldMkLst>
        <pc:spChg chg="mod">
          <ac:chgData name="Lisette Bakker" userId="50d8194b-58f1-4270-a923-542c5e4754f7" providerId="ADAL" clId="{BE7E6F4B-E520-455D-AF01-B51163634641}" dt="2021-01-05T15:48:00.184" v="148" actId="20577"/>
          <ac:spMkLst>
            <pc:docMk/>
            <pc:sldMk cId="36957574" sldId="275"/>
            <ac:spMk id="73" creationId="{25F81C43-238A-406A-9244-9E80ADCB79CE}"/>
          </ac:spMkLst>
        </pc:spChg>
      </pc:sldChg>
      <pc:sldChg chg="modSp mod">
        <pc:chgData name="Lisette Bakker" userId="50d8194b-58f1-4270-a923-542c5e4754f7" providerId="ADAL" clId="{BE7E6F4B-E520-455D-AF01-B51163634641}" dt="2021-01-05T15:48:18.763" v="159" actId="20577"/>
        <pc:sldMkLst>
          <pc:docMk/>
          <pc:sldMk cId="4007485941" sldId="276"/>
        </pc:sldMkLst>
        <pc:spChg chg="mod">
          <ac:chgData name="Lisette Bakker" userId="50d8194b-58f1-4270-a923-542c5e4754f7" providerId="ADAL" clId="{BE7E6F4B-E520-455D-AF01-B51163634641}" dt="2021-01-05T15:48:18.763" v="159" actId="20577"/>
          <ac:spMkLst>
            <pc:docMk/>
            <pc:sldMk cId="4007485941" sldId="276"/>
            <ac:spMk id="2" creationId="{50E03700-B425-47D9-9D4D-82C29A9995A8}"/>
          </ac:spMkLst>
        </pc:spChg>
      </pc:sldChg>
      <pc:sldChg chg="modSp mod">
        <pc:chgData name="Lisette Bakker" userId="50d8194b-58f1-4270-a923-542c5e4754f7" providerId="ADAL" clId="{BE7E6F4B-E520-455D-AF01-B51163634641}" dt="2021-01-05T15:49:45.675" v="161" actId="20577"/>
        <pc:sldMkLst>
          <pc:docMk/>
          <pc:sldMk cId="13694893" sldId="278"/>
        </pc:sldMkLst>
        <pc:spChg chg="mod">
          <ac:chgData name="Lisette Bakker" userId="50d8194b-58f1-4270-a923-542c5e4754f7" providerId="ADAL" clId="{BE7E6F4B-E520-455D-AF01-B51163634641}" dt="2021-01-05T15:49:45.675" v="161" actId="20577"/>
          <ac:spMkLst>
            <pc:docMk/>
            <pc:sldMk cId="13694893" sldId="278"/>
            <ac:spMk id="7" creationId="{A5F4B54C-0AAB-47E4-ABE1-DDD32D500F2C}"/>
          </ac:spMkLst>
        </pc:spChg>
      </pc:sldChg>
    </pc:docChg>
  </pc:docChgLst>
  <pc:docChgLst>
    <pc:chgData name="Ellen Gommer" userId="a54ed216-cb49-4243-b49a-a39f439d7326" providerId="ADAL" clId="{B055128B-52AA-44BD-B67E-4285165111E5}"/>
    <pc:docChg chg="custSel modSld">
      <pc:chgData name="Ellen Gommer" userId="a54ed216-cb49-4243-b49a-a39f439d7326" providerId="ADAL" clId="{B055128B-52AA-44BD-B67E-4285165111E5}" dt="2021-01-18T09:44:45.603" v="32"/>
      <pc:docMkLst>
        <pc:docMk/>
      </pc:docMkLst>
      <pc:sldChg chg="addCm modCm">
        <pc:chgData name="Ellen Gommer" userId="a54ed216-cb49-4243-b49a-a39f439d7326" providerId="ADAL" clId="{B055128B-52AA-44BD-B67E-4285165111E5}" dt="2021-01-18T09:44:45.603" v="32"/>
        <pc:sldMkLst>
          <pc:docMk/>
          <pc:sldMk cId="3166101173" sldId="272"/>
        </pc:sldMkLst>
      </pc:sldChg>
      <pc:sldChg chg="modSp mod addCm modCm">
        <pc:chgData name="Ellen Gommer" userId="a54ed216-cb49-4243-b49a-a39f439d7326" providerId="ADAL" clId="{B055128B-52AA-44BD-B67E-4285165111E5}" dt="2021-01-18T09:24:09.977" v="13" actId="1589"/>
        <pc:sldMkLst>
          <pc:docMk/>
          <pc:sldMk cId="3064967792" sldId="273"/>
        </pc:sldMkLst>
        <pc:spChg chg="mod">
          <ac:chgData name="Ellen Gommer" userId="a54ed216-cb49-4243-b49a-a39f439d7326" providerId="ADAL" clId="{B055128B-52AA-44BD-B67E-4285165111E5}" dt="2021-01-18T09:21:07.185" v="8" actId="27636"/>
          <ac:spMkLst>
            <pc:docMk/>
            <pc:sldMk cId="3064967792" sldId="273"/>
            <ac:spMk id="3" creationId="{EDDECE7F-CD71-4647-A9EA-6CA1BE9D108C}"/>
          </ac:spMkLst>
        </pc:spChg>
      </pc:sldChg>
      <pc:sldChg chg="addCm delCm modCm">
        <pc:chgData name="Ellen Gommer" userId="a54ed216-cb49-4243-b49a-a39f439d7326" providerId="ADAL" clId="{B055128B-52AA-44BD-B67E-4285165111E5}" dt="2021-01-18T09:32:23.785" v="26"/>
        <pc:sldMkLst>
          <pc:docMk/>
          <pc:sldMk cId="36957574" sldId="275"/>
        </pc:sldMkLst>
      </pc:sldChg>
      <pc:sldChg chg="addCm modCm">
        <pc:chgData name="Ellen Gommer" userId="a54ed216-cb49-4243-b49a-a39f439d7326" providerId="ADAL" clId="{B055128B-52AA-44BD-B67E-4285165111E5}" dt="2021-01-18T09:40:02.957" v="28"/>
        <pc:sldMkLst>
          <pc:docMk/>
          <pc:sldMk cId="4007485941" sldId="276"/>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1-18T10:30:12.338" idx="10">
    <p:pos x="10" y="10"/>
    <p:text>Het aanleveren van geanonimiseerde klassenoverzicht en kopie identiteitsbewijs hoeft niet meer!!!</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pPr rtl="0"/>
            <a:fld id="{40C66D14-5CD3-4EE9-88C1-E0E0745FC62F}" type="datetime1">
              <a:rPr lang="nl-NL" smtClean="0"/>
              <a:t>20-1-2021</a:t>
            </a:fld>
            <a:endParaRPr lang="nl-NL"/>
          </a:p>
        </p:txBody>
      </p:sp>
      <p:sp>
        <p:nvSpPr>
          <p:cNvPr id="4" name="Tijdelijke aanduiding voor voettekst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pPr rtl="0"/>
            <a:endParaRPr lang="nl-NL"/>
          </a:p>
        </p:txBody>
      </p:sp>
      <p:sp>
        <p:nvSpPr>
          <p:cNvPr id="5" name="Tijdelijke aanduiding voor dianumm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pPr rtl="0"/>
            <a:fld id="{A850423A-8BCE-448E-A97B-03A88B2B12C1}" type="slidenum">
              <a:rPr lang="nl-NL" smtClean="0"/>
              <a:t>‹nr.›</a:t>
            </a:fld>
            <a:endParaRPr lang="nl-NL"/>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pPr rtl="0"/>
            <a:endParaRPr lang="nl-NL"/>
          </a:p>
        </p:txBody>
      </p:sp>
      <p:sp>
        <p:nvSpPr>
          <p:cNvPr id="3" name="Tijdelijke aanduiding voor datum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pPr rtl="0"/>
            <a:fld id="{25CDD20F-CAB5-4F3D-801E-267BF0D45B7B}" type="datetime1">
              <a:rPr lang="nl-NL" smtClean="0"/>
              <a:t>20-1-2021</a:t>
            </a:fld>
            <a:endParaRPr lang="nl-NL"/>
          </a:p>
        </p:txBody>
      </p:sp>
      <p:sp>
        <p:nvSpPr>
          <p:cNvPr id="4" name="Tijdelijke aanduiding voor dia-afbeelding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pPr rtl="0"/>
            <a:endParaRPr lang="nl-NL"/>
          </a:p>
        </p:txBody>
      </p:sp>
      <p:sp>
        <p:nvSpPr>
          <p:cNvPr id="5" name="Tijdelijke aanduiding voor notities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rtl="0"/>
            <a:r>
              <a:rPr lang="nl-NL"/>
              <a:t>Klik om de tekststijlen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6" name="Tijdelijke aanduiding voor voettekst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pPr rtl="0"/>
            <a:endParaRPr lang="nl-NL"/>
          </a:p>
        </p:txBody>
      </p:sp>
      <p:sp>
        <p:nvSpPr>
          <p:cNvPr id="7" name="Tijdelijke aanduiding voor dianumm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pPr rtl="0"/>
            <a:fld id="{01F2A70B-78F2-4DCF-B53B-C990D2FAFB8A}" type="slidenum">
              <a:rPr lang="nl-NL" smtClean="0"/>
              <a:t>‹nr.›</a:t>
            </a:fld>
            <a:endParaRPr lang="nl-NL"/>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pPr rtl="0"/>
            <a:fld id="{01F2A70B-78F2-4DCF-B53B-C990D2FAFB8A}" type="slidenum">
              <a:rPr lang="nl-NL" smtClean="0"/>
              <a:t>1</a:t>
            </a:fld>
            <a:endParaRPr lang="nl-NL"/>
          </a:p>
        </p:txBody>
      </p:sp>
    </p:spTree>
    <p:extLst>
      <p:ext uri="{BB962C8B-B14F-4D97-AF65-F5344CB8AC3E}">
        <p14:creationId xmlns:p14="http://schemas.microsoft.com/office/powerpoint/2010/main" val="32718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2413" y="1905000"/>
            <a:ext cx="9144000" cy="2667000"/>
          </a:xfrm>
        </p:spPr>
        <p:txBody>
          <a:bodyPr rtlCol="0">
            <a:noAutofit/>
          </a:bodyPr>
          <a:lstStyle>
            <a:lvl1pPr>
              <a:defRPr sz="5400"/>
            </a:lvl1pPr>
          </a:lstStyle>
          <a:p>
            <a:pPr rtl="0"/>
            <a:r>
              <a:rPr lang="nl-NL"/>
              <a:t>Klik om stijl te bewerken</a:t>
            </a:r>
          </a:p>
        </p:txBody>
      </p:sp>
      <p:grpSp>
        <p:nvGrpSpPr>
          <p:cNvPr id="256" name="lijn" descr="Afbeelding van lijn"/>
          <p:cNvGrpSpPr/>
          <p:nvPr/>
        </p:nvGrpSpPr>
        <p:grpSpPr bwMode="invGray">
          <a:xfrm>
            <a:off x="1584896" y="4724400"/>
            <a:ext cx="8631936" cy="64008"/>
            <a:chOff x="-4110038" y="2703513"/>
            <a:chExt cx="17394239" cy="160336"/>
          </a:xfrm>
          <a:solidFill>
            <a:schemeClr val="accent1"/>
          </a:solidFill>
        </p:grpSpPr>
        <p:sp>
          <p:nvSpPr>
            <p:cNvPr id="257"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58"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59"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0"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1"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2"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3"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4"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5"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6"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7"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8"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9"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0"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1"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2"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3"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4"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5"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6"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7"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8"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9"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0"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1"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2"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3"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4"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5"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6"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7"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8"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9"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0"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1"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2"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3"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4"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5"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6"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7"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8"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9"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0"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1"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2"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3"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4"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5"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6"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7"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8"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9"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0"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1"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2"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3"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4"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5"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6"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7"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8"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9"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0"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1"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2"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3"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4"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5"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6"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7"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8"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9"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0"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1"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2"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3"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4"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5"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6"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7"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8"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9"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0"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1"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2"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3"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4"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5"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6"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7"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8"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9"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0"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1"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2"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3"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4"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5"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6"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7"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8"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9"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0"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1"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2"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3"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4"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5"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6"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7"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8"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9"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0"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1"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2"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3"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4"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5"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6"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7"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8"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9"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grpSp>
      <p:sp>
        <p:nvSpPr>
          <p:cNvPr id="3" name="Subtitel 2"/>
          <p:cNvSpPr>
            <a:spLocks noGrp="1"/>
          </p:cNvSpPr>
          <p:nvPr>
            <p:ph type="subTitle" idx="1"/>
          </p:nvPr>
        </p:nvSpPr>
        <p:spPr>
          <a:xfrm>
            <a:off x="1522413" y="5105400"/>
            <a:ext cx="9143999" cy="1066800"/>
          </a:xfrm>
        </p:spPr>
        <p:txBody>
          <a:bodyPr rtlCol="0"/>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nl-NL"/>
              <a:t>Klikken om de ondertitelstijl van het model te bewerken</a:t>
            </a: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p>
        </p:txBody>
      </p:sp>
      <p:grpSp>
        <p:nvGrpSpPr>
          <p:cNvPr id="7" name="lijn" descr="Afbeelding van lijn"/>
          <p:cNvGrpSpPr/>
          <p:nvPr/>
        </p:nvGrpSpPr>
        <p:grpSpPr bwMode="invGray">
          <a:xfrm>
            <a:off x="1522413" y="1514475"/>
            <a:ext cx="10569575" cy="64008"/>
            <a:chOff x="1522413" y="1514475"/>
            <a:chExt cx="10569575" cy="64008"/>
          </a:xfrm>
        </p:grpSpPr>
        <p:sp>
          <p:nvSpPr>
            <p:cNvPr id="8" name="Vrije v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 name="Vrije v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0" name="Vrije v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sp>
        <p:nvSpPr>
          <p:cNvPr id="3" name="Tijdelijke aanduiding voor verticale tekst 2"/>
          <p:cNvSpPr>
            <a:spLocks noGrp="1"/>
          </p:cNvSpPr>
          <p:nvPr>
            <p:ph type="body" orient="vert" idx="1"/>
          </p:nvPr>
        </p:nvSpPr>
        <p:spPr/>
        <p:txBody>
          <a:bodyPr vert="eaVert" rtlCol="0"/>
          <a:lstStyle>
            <a:lvl5pPr>
              <a:defRPr/>
            </a:lvl5pPr>
            <a:lvl6pPr marL="1956816">
              <a:defRPr/>
            </a:lvl6pPr>
            <a:lvl7pPr marL="1956816">
              <a:defRPr/>
            </a:lvl7pPr>
            <a:lvl8pPr marL="1956816">
              <a:defRPr/>
            </a:lvl8pPr>
            <a:lvl9pPr marL="1956816">
              <a:defRPr/>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voettekst 4"/>
          <p:cNvSpPr>
            <a:spLocks noGrp="1"/>
          </p:cNvSpPr>
          <p:nvPr>
            <p:ph type="ftr" sz="quarter" idx="11"/>
          </p:nvPr>
        </p:nvSpPr>
        <p:spPr/>
        <p:txBody>
          <a:bodyPr rtlCol="0"/>
          <a:lstStyle/>
          <a:p>
            <a:pPr rtl="0"/>
            <a:endParaRPr lang="nl-NL"/>
          </a:p>
        </p:txBody>
      </p:sp>
      <p:sp>
        <p:nvSpPr>
          <p:cNvPr id="4" name="Tijdelijke aanduiding voor datum 3"/>
          <p:cNvSpPr>
            <a:spLocks noGrp="1"/>
          </p:cNvSpPr>
          <p:nvPr>
            <p:ph type="dt" sz="half" idx="10"/>
          </p:nvPr>
        </p:nvSpPr>
        <p:spPr/>
        <p:txBody>
          <a:bodyPr rtlCol="0"/>
          <a:lstStyle/>
          <a:p>
            <a:pPr rtl="0"/>
            <a:fld id="{9962EAD9-7313-4352-A34B-E634A10492E7}" type="datetime1">
              <a:rPr lang="nl-NL" smtClean="0"/>
              <a:t>20-1-2021</a:t>
            </a:fld>
            <a:endParaRPr lang="nl-NL"/>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10361612" y="274639"/>
            <a:ext cx="1371600" cy="5901747"/>
          </a:xfrm>
        </p:spPr>
        <p:txBody>
          <a:bodyPr vert="eaVert" rtlCol="0"/>
          <a:lstStyle/>
          <a:p>
            <a:pPr rtl="0"/>
            <a:r>
              <a:rPr lang="nl-NL"/>
              <a:t>Klik om stijl te bewerken</a:t>
            </a:r>
          </a:p>
        </p:txBody>
      </p:sp>
      <p:grpSp>
        <p:nvGrpSpPr>
          <p:cNvPr id="7" name="lijn" descr="Afbeelding van lijn"/>
          <p:cNvGrpSpPr/>
          <p:nvPr/>
        </p:nvGrpSpPr>
        <p:grpSpPr bwMode="invGray">
          <a:xfrm rot="5400000">
            <a:off x="6864412" y="3472598"/>
            <a:ext cx="6492240" cy="64008"/>
            <a:chOff x="1522413" y="1514475"/>
            <a:chExt cx="10569575" cy="64008"/>
          </a:xfrm>
        </p:grpSpPr>
        <p:sp>
          <p:nvSpPr>
            <p:cNvPr id="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3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4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5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sp>
        <p:nvSpPr>
          <p:cNvPr id="3" name="Tijdelijke aanduiding voor verticale tekst 2"/>
          <p:cNvSpPr>
            <a:spLocks noGrp="1"/>
          </p:cNvSpPr>
          <p:nvPr>
            <p:ph type="body" orient="vert" idx="1" hasCustomPrompt="1"/>
          </p:nvPr>
        </p:nvSpPr>
        <p:spPr>
          <a:xfrm>
            <a:off x="608012" y="277813"/>
            <a:ext cx="9144001" cy="5898573"/>
          </a:xfrm>
        </p:spPr>
        <p:txBody>
          <a:bodyPr vert="eaVert" rtlCol="0"/>
          <a:lstStyle>
            <a:lvl5pPr>
              <a:defRPr/>
            </a:lvl5pPr>
            <a:lvl6pPr marL="1261872" indent="0">
              <a:buNone/>
              <a:defRPr/>
            </a:lvl6pPr>
            <a:lvl7pPr>
              <a:defRPr/>
            </a:lvl7pPr>
            <a:lvl8pPr>
              <a:defRPr baseline="0"/>
            </a:lvl8pPr>
            <a:lvl9pPr>
              <a:defRPr baseline="0"/>
            </a:lvl9pPr>
          </a:lstStyle>
          <a:p>
            <a:pPr lvl="0" rtl="0"/>
            <a:r>
              <a:rPr lang="nl-NL"/>
              <a:t>Klik om de tekststijlen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voettekst 4"/>
          <p:cNvSpPr>
            <a:spLocks noGrp="1"/>
          </p:cNvSpPr>
          <p:nvPr>
            <p:ph type="ftr" sz="quarter" idx="11"/>
          </p:nvPr>
        </p:nvSpPr>
        <p:spPr/>
        <p:txBody>
          <a:bodyPr rtlCol="0"/>
          <a:lstStyle/>
          <a:p>
            <a:pPr rtl="0"/>
            <a:endParaRPr lang="nl-NL"/>
          </a:p>
        </p:txBody>
      </p:sp>
      <p:sp>
        <p:nvSpPr>
          <p:cNvPr id="4" name="Tijdelijke aanduiding voor datum 3"/>
          <p:cNvSpPr>
            <a:spLocks noGrp="1"/>
          </p:cNvSpPr>
          <p:nvPr>
            <p:ph type="dt" sz="half" idx="10"/>
          </p:nvPr>
        </p:nvSpPr>
        <p:spPr/>
        <p:txBody>
          <a:bodyPr rtlCol="0"/>
          <a:lstStyle/>
          <a:p>
            <a:pPr rtl="0"/>
            <a:fld id="{445C041E-204D-45DB-AE00-84DB2FF0C6D1}" type="datetime1">
              <a:rPr lang="nl-NL" smtClean="0"/>
              <a:t>20-1-2021</a:t>
            </a:fld>
            <a:endParaRPr lang="nl-NL"/>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p>
        </p:txBody>
      </p:sp>
      <p:grpSp>
        <p:nvGrpSpPr>
          <p:cNvPr id="167" name="lijn" descr="Afbeelding van lijn"/>
          <p:cNvGrpSpPr/>
          <p:nvPr/>
        </p:nvGrpSpPr>
        <p:grpSpPr bwMode="invGray">
          <a:xfrm>
            <a:off x="1522413" y="1514475"/>
            <a:ext cx="10569575" cy="64008"/>
            <a:chOff x="1522413" y="1514475"/>
            <a:chExt cx="10569575" cy="64008"/>
          </a:xfrm>
        </p:grpSpPr>
        <p:sp>
          <p:nvSpPr>
            <p:cNvPr id="168"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9"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0"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1"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2"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3"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4"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5"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6"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7"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8"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9"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0"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1"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2"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3"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4"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5"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6"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7"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8"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9"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0"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1"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2"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3"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4"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5"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6"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7"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8"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9"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0"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1"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2"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3"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4"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5"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6"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7"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8"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9"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0"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1"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2"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3"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4"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5"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6"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7"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8"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9"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0"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1"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2"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3"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4"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5"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6"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7"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8"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9"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0"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1"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2"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3"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4"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5"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6"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7"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8"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9"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40"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41"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sp>
        <p:nvSpPr>
          <p:cNvPr id="3" name="Tijdelijke aanduiding voor inhoud 2"/>
          <p:cNvSpPr>
            <a:spLocks noGrp="1"/>
          </p:cNvSpPr>
          <p:nvPr>
            <p:ph idx="1"/>
          </p:nvPr>
        </p:nvSpPr>
        <p:spPr/>
        <p:txBody>
          <a:bodyPr rtlCol="0"/>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voettekst 4"/>
          <p:cNvSpPr>
            <a:spLocks noGrp="1"/>
          </p:cNvSpPr>
          <p:nvPr>
            <p:ph type="ftr" sz="quarter" idx="11"/>
          </p:nvPr>
        </p:nvSpPr>
        <p:spPr/>
        <p:txBody>
          <a:bodyPr rtlCol="0"/>
          <a:lstStyle/>
          <a:p>
            <a:pPr rtl="0"/>
            <a:endParaRPr lang="nl-NL"/>
          </a:p>
        </p:txBody>
      </p:sp>
      <p:sp>
        <p:nvSpPr>
          <p:cNvPr id="4" name="Tijdelijke aanduiding voor datum 3"/>
          <p:cNvSpPr>
            <a:spLocks noGrp="1"/>
          </p:cNvSpPr>
          <p:nvPr>
            <p:ph type="dt" sz="half" idx="10"/>
          </p:nvPr>
        </p:nvSpPr>
        <p:spPr/>
        <p:txBody>
          <a:bodyPr rtlCol="0"/>
          <a:lstStyle/>
          <a:p>
            <a:pPr rtl="0"/>
            <a:fld id="{D6317E5C-2583-4CB2-AD3B-6702C46CE7A5}" type="datetime1">
              <a:rPr lang="nl-NL" smtClean="0"/>
              <a:t>20-1-2021</a:t>
            </a:fld>
            <a:endParaRPr lang="nl-NL"/>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1522413" y="1905000"/>
            <a:ext cx="9144000" cy="2667000"/>
          </a:xfrm>
        </p:spPr>
        <p:txBody>
          <a:bodyPr rtlCol="0" anchor="b">
            <a:noAutofit/>
          </a:bodyPr>
          <a:lstStyle>
            <a:lvl1pPr algn="l">
              <a:defRPr sz="4400" b="0" cap="none" baseline="0"/>
            </a:lvl1pPr>
          </a:lstStyle>
          <a:p>
            <a:pPr rtl="0"/>
            <a:r>
              <a:rPr lang="nl-NL"/>
              <a:t>Klik om stijl te bewerken</a:t>
            </a:r>
          </a:p>
        </p:txBody>
      </p:sp>
      <p:grpSp>
        <p:nvGrpSpPr>
          <p:cNvPr id="255" name="lijn" descr="Afbeelding van lijn"/>
          <p:cNvGrpSpPr/>
          <p:nvPr/>
        </p:nvGrpSpPr>
        <p:grpSpPr bwMode="invGray">
          <a:xfrm>
            <a:off x="1584896" y="4724400"/>
            <a:ext cx="8631936" cy="64008"/>
            <a:chOff x="-4110038" y="2703513"/>
            <a:chExt cx="17394239" cy="160336"/>
          </a:xfrm>
          <a:solidFill>
            <a:schemeClr val="accent1"/>
          </a:solidFill>
        </p:grpSpPr>
        <p:sp>
          <p:nvSpPr>
            <p:cNvPr id="256" name="Vrije v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57" name="Vrije v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58" name="Vrije v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59" name="Vrije v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0" name="Vrije v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1" name="Vrije v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2" name="Vrije v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3" name="Vrije v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4" name="Vrije v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5" name="Vrije v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6" name="Vrije v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7" name="Vrije v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8" name="Vrije v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69" name="Vrije v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0" name="Vrije v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1" name="Vrije v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2" name="Vrije v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3" name="Vrije v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4" name="Vrije v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5" name="Vrije v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6" name="Vrije v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7" name="Vrije v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8" name="Vrije v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79" name="Vrije v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0" name="Vrije v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1" name="Vrije v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2" name="Vrije v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3" name="Vrije v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4" name="Vrije v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5" name="Vrije v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6" name="Vrije v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7" name="Vrije v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8" name="Vrije v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89" name="Vrije v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0" name="Vrije v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1" name="Vrije v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2" name="Vrije v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3" name="Vrije v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4" name="Vrije v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5" name="Vrije v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6" name="Vrije v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7" name="Vrije v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8" name="Vrije v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299" name="Vrije v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0" name="Vrije v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1" name="Vrije v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2" name="Vrije v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3" name="Vrije v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4" name="Vrije v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5" name="Vrije v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6" name="Vrije v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7" name="Vrije v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8" name="Vrije v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09" name="Vrije v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0" name="Vrije v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1" name="Vrije v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2" name="Vrije v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3" name="Vrije v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4" name="Vrije v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5" name="Vrije v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6" name="Vrije v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7" name="Vrije v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8" name="Vrije v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19" name="Vrije v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0" name="Vrije v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1" name="Vrije v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2" name="Vrije v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3" name="Vrije v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4" name="Vrije v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5" name="Vrije v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6" name="Vrije v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7" name="Vrije v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8" name="Vrije v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29" name="Vrije v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0" name="Vrije v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1" name="Vrije v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2" name="Vrije v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3" name="Vrije v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4" name="Vrije v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5" name="Vrije v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6" name="Vrije v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7" name="Vrije v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8" name="Vrije v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39" name="Vrije v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0" name="Vrije v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1" name="Vrije v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2" name="Vrije v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3" name="Vrije v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4" name="Vrije v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5" name="Vrije v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6" name="Vrije v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7" name="Vrije v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8" name="Vrije v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49" name="Vrije v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0" name="Vrije v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1" name="Vrije v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2" name="Vrije v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3" name="Vrije v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4" name="Vrije v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5" name="Vrije v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6" name="Vrije v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7" name="Vrije v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8" name="Vrije v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59" name="Vrije v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0" name="Vrije v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1" name="Vrije v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2" name="Vrije v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3" name="Vrije v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4" name="Vrije v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5" name="Vrije v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6" name="Vrije v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7" name="Vrije v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8" name="Vrije v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69" name="Vrije v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0" name="Vrije v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1" name="Vrije v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2" name="Vrije v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3" name="Vrije v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4" name="Vrije v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5" name="Vrije v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6" name="Vrije v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7" name="Vrije v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sp>
          <p:nvSpPr>
            <p:cNvPr id="378" name="Vrije v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p>
          </p:txBody>
        </p:sp>
      </p:grpSp>
      <p:sp>
        <p:nvSpPr>
          <p:cNvPr id="3" name="Tijdelijke aanduiding voor tekst 2"/>
          <p:cNvSpPr>
            <a:spLocks noGrp="1"/>
          </p:cNvSpPr>
          <p:nvPr>
            <p:ph type="body" idx="1"/>
          </p:nvPr>
        </p:nvSpPr>
        <p:spPr>
          <a:xfrm>
            <a:off x="1522413" y="5102525"/>
            <a:ext cx="9143999" cy="1069675"/>
          </a:xfrm>
        </p:spPr>
        <p:txBody>
          <a:bodyPr rtlCol="0"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nl-NL"/>
              <a:t>Klikken om de tekststijl van het model te bewerken</a:t>
            </a:r>
          </a:p>
        </p:txBody>
      </p:sp>
      <p:sp>
        <p:nvSpPr>
          <p:cNvPr id="5" name="Tijdelijke aanduiding voor voettekst 4"/>
          <p:cNvSpPr>
            <a:spLocks noGrp="1"/>
          </p:cNvSpPr>
          <p:nvPr>
            <p:ph type="ftr" sz="quarter" idx="11"/>
          </p:nvPr>
        </p:nvSpPr>
        <p:spPr/>
        <p:txBody>
          <a:bodyPr rtlCol="0"/>
          <a:lstStyle/>
          <a:p>
            <a:pPr rtl="0"/>
            <a:endParaRPr lang="nl-NL"/>
          </a:p>
        </p:txBody>
      </p:sp>
      <p:sp>
        <p:nvSpPr>
          <p:cNvPr id="4" name="Tijdelijke aanduiding voor datum 3"/>
          <p:cNvSpPr>
            <a:spLocks noGrp="1"/>
          </p:cNvSpPr>
          <p:nvPr>
            <p:ph type="dt" sz="half" idx="10"/>
          </p:nvPr>
        </p:nvSpPr>
        <p:spPr/>
        <p:txBody>
          <a:bodyPr rtlCol="0"/>
          <a:lstStyle/>
          <a:p>
            <a:pPr rtl="0"/>
            <a:fld id="{224B533B-F90F-4F9B-A5D4-3D47686AA61C}" type="datetime1">
              <a:rPr lang="nl-NL" smtClean="0"/>
              <a:t>20-1-2021</a:t>
            </a:fld>
            <a:endParaRPr lang="nl-NL"/>
          </a:p>
        </p:txBody>
      </p:sp>
      <p:sp>
        <p:nvSpPr>
          <p:cNvPr id="6" name="Tijdelijke aanduiding voor dianummer 5"/>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p>
            <a:pPr rtl="0"/>
            <a:r>
              <a:rPr lang="nl-NL"/>
              <a:t>Klik om stijl te bewerken</a:t>
            </a:r>
          </a:p>
        </p:txBody>
      </p:sp>
      <p:grpSp>
        <p:nvGrpSpPr>
          <p:cNvPr id="158" name="lijn" descr="Afbeelding van lijn"/>
          <p:cNvGrpSpPr/>
          <p:nvPr/>
        </p:nvGrpSpPr>
        <p:grpSpPr bwMode="invGray">
          <a:xfrm>
            <a:off x="1522413" y="1514475"/>
            <a:ext cx="10569575" cy="64008"/>
            <a:chOff x="1522413" y="1514475"/>
            <a:chExt cx="10569575" cy="64008"/>
          </a:xfrm>
        </p:grpSpPr>
        <p:sp>
          <p:nvSpPr>
            <p:cNvPr id="159"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0"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1"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sp>
        <p:nvSpPr>
          <p:cNvPr id="3" name="Tijdelijke aanduiding voor inhoud 2"/>
          <p:cNvSpPr>
            <a:spLocks noGrp="1"/>
          </p:cNvSpPr>
          <p:nvPr>
            <p:ph sz="half" idx="1"/>
          </p:nvPr>
        </p:nvSpPr>
        <p:spPr>
          <a:xfrm>
            <a:off x="1522413" y="1905000"/>
            <a:ext cx="4419599"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4" name="Tijdelijke aanduiding voor inhoud 3"/>
          <p:cNvSpPr>
            <a:spLocks noGrp="1"/>
          </p:cNvSpPr>
          <p:nvPr>
            <p:ph sz="half" idx="2"/>
          </p:nvPr>
        </p:nvSpPr>
        <p:spPr>
          <a:xfrm>
            <a:off x="6246815" y="1905000"/>
            <a:ext cx="4419598" cy="4267200"/>
          </a:xfrm>
        </p:spPr>
        <p:txBody>
          <a:bodyPr rtlCol="0">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6" name="Tijdelijke aanduiding voor voettekst 5"/>
          <p:cNvSpPr>
            <a:spLocks noGrp="1"/>
          </p:cNvSpPr>
          <p:nvPr>
            <p:ph type="ftr" sz="quarter" idx="11"/>
          </p:nvPr>
        </p:nvSpPr>
        <p:spPr/>
        <p:txBody>
          <a:bodyPr rtlCol="0"/>
          <a:lstStyle/>
          <a:p>
            <a:pPr rtl="0"/>
            <a:endParaRPr lang="nl-NL"/>
          </a:p>
        </p:txBody>
      </p:sp>
      <p:sp>
        <p:nvSpPr>
          <p:cNvPr id="5" name="Tijdelijke aanduiding voor datum 4"/>
          <p:cNvSpPr>
            <a:spLocks noGrp="1"/>
          </p:cNvSpPr>
          <p:nvPr>
            <p:ph type="dt" sz="half" idx="10"/>
          </p:nvPr>
        </p:nvSpPr>
        <p:spPr/>
        <p:txBody>
          <a:bodyPr rtlCol="0"/>
          <a:lstStyle/>
          <a:p>
            <a:pPr rtl="0"/>
            <a:fld id="{F730F3EA-90CE-4E5A-81D1-30613A2D91A9}" type="datetime1">
              <a:rPr lang="nl-NL" smtClean="0"/>
              <a:t>20-1-2021</a:t>
            </a:fld>
            <a:endParaRPr lang="nl-NL"/>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lstStyle>
            <a:lvl1pPr>
              <a:defRPr/>
            </a:lvl1pPr>
          </a:lstStyle>
          <a:p>
            <a:pPr rtl="0"/>
            <a:r>
              <a:rPr lang="nl-NL"/>
              <a:t>Klik om stijl te bewerken</a:t>
            </a:r>
          </a:p>
        </p:txBody>
      </p:sp>
      <p:grpSp>
        <p:nvGrpSpPr>
          <p:cNvPr id="160" name="lijn" descr="Afbeelding van lijn"/>
          <p:cNvGrpSpPr/>
          <p:nvPr/>
        </p:nvGrpSpPr>
        <p:grpSpPr bwMode="invGray">
          <a:xfrm>
            <a:off x="1522413" y="1514475"/>
            <a:ext cx="10569575" cy="64008"/>
            <a:chOff x="1522413" y="1514475"/>
            <a:chExt cx="10569575" cy="64008"/>
          </a:xfrm>
        </p:grpSpPr>
        <p:sp>
          <p:nvSpPr>
            <p:cNvPr id="161" name="Vrije v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2" name="Vrije v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3" name="Vrije v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4"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5"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6"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7"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8"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9"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0"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1"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2"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3"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4"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5"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6"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7"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8"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9"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0"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1"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2"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3"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4"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5"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6"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7"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8"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9"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0"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1"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2"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3"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4"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5"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6"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7"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8"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9"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0"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1"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2"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3"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4"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5"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6"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7"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8"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9"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0"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1"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2"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3"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4"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5"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6"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7"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8"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9"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0"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1"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2"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3"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4"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5"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6"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7"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8"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9"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0"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1"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2"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3"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4"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sp>
        <p:nvSpPr>
          <p:cNvPr id="3" name="Tijdelijke aanduiding voor tekst 2"/>
          <p:cNvSpPr>
            <a:spLocks noGrp="1"/>
          </p:cNvSpPr>
          <p:nvPr>
            <p:ph type="body" idx="1"/>
          </p:nvPr>
        </p:nvSpPr>
        <p:spPr>
          <a:xfrm>
            <a:off x="1522413"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4" name="Tijdelijke aanduiding voor inhoud 3"/>
          <p:cNvSpPr>
            <a:spLocks noGrp="1"/>
          </p:cNvSpPr>
          <p:nvPr>
            <p:ph sz="half" idx="2"/>
          </p:nvPr>
        </p:nvSpPr>
        <p:spPr>
          <a:xfrm>
            <a:off x="1522413" y="2819399"/>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tekst 4"/>
          <p:cNvSpPr>
            <a:spLocks noGrp="1"/>
          </p:cNvSpPr>
          <p:nvPr>
            <p:ph type="body" sz="quarter" idx="3"/>
          </p:nvPr>
        </p:nvSpPr>
        <p:spPr>
          <a:xfrm>
            <a:off x="6249860" y="1905000"/>
            <a:ext cx="4416552" cy="762000"/>
          </a:xfrm>
        </p:spPr>
        <p:txBody>
          <a:bodyPr rtlCol="0"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nl-NL"/>
              <a:t>Klikken om de tekststijl van het model te bewerken</a:t>
            </a:r>
          </a:p>
        </p:txBody>
      </p:sp>
      <p:sp>
        <p:nvSpPr>
          <p:cNvPr id="8" name="Tijdelijke aanduiding voor voettekst 7"/>
          <p:cNvSpPr>
            <a:spLocks noGrp="1"/>
          </p:cNvSpPr>
          <p:nvPr>
            <p:ph type="ftr" sz="quarter" idx="11"/>
          </p:nvPr>
        </p:nvSpPr>
        <p:spPr/>
        <p:txBody>
          <a:bodyPr rtlCol="0"/>
          <a:lstStyle/>
          <a:p>
            <a:pPr rtl="0"/>
            <a:endParaRPr lang="nl-NL"/>
          </a:p>
        </p:txBody>
      </p:sp>
      <p:sp>
        <p:nvSpPr>
          <p:cNvPr id="7" name="Tijdelijke aanduiding voor datum 6"/>
          <p:cNvSpPr>
            <a:spLocks noGrp="1"/>
          </p:cNvSpPr>
          <p:nvPr>
            <p:ph type="dt" sz="half" idx="10"/>
          </p:nvPr>
        </p:nvSpPr>
        <p:spPr/>
        <p:txBody>
          <a:bodyPr rtlCol="0"/>
          <a:lstStyle/>
          <a:p>
            <a:pPr rtl="0"/>
            <a:fld id="{59BD0B91-EF26-43B9-ADFF-74CD5B2524BF}" type="datetime1">
              <a:rPr lang="nl-NL" smtClean="0"/>
              <a:t>20-1-2021</a:t>
            </a:fld>
            <a:endParaRPr lang="nl-NL"/>
          </a:p>
        </p:txBody>
      </p:sp>
      <p:sp>
        <p:nvSpPr>
          <p:cNvPr id="9" name="Tijdelijke aanduiding voor dianummer 8"/>
          <p:cNvSpPr>
            <a:spLocks noGrp="1"/>
          </p:cNvSpPr>
          <p:nvPr>
            <p:ph type="sldNum" sz="quarter" idx="12"/>
          </p:nvPr>
        </p:nvSpPr>
        <p:spPr/>
        <p:txBody>
          <a:bodyPr rtlCol="0"/>
          <a:lstStyle/>
          <a:p>
            <a:pPr rtl="0"/>
            <a:fld id="{25BA54BD-C84D-46CE-8B72-31BFB26ABA43}" type="slidenum">
              <a:rPr lang="nl-NL" smtClean="0"/>
              <a:t>‹nr.›</a:t>
            </a:fld>
            <a:endParaRPr lang="nl-NL"/>
          </a:p>
        </p:txBody>
      </p:sp>
      <p:sp>
        <p:nvSpPr>
          <p:cNvPr id="85" name="Tijdelijke aanduiding voor inhoud 3"/>
          <p:cNvSpPr>
            <a:spLocks noGrp="1"/>
          </p:cNvSpPr>
          <p:nvPr>
            <p:ph sz="half" idx="13"/>
          </p:nvPr>
        </p:nvSpPr>
        <p:spPr>
          <a:xfrm>
            <a:off x="6249860" y="2819400"/>
            <a:ext cx="4416552" cy="3352801"/>
          </a:xfrm>
        </p:spPr>
        <p:txBody>
          <a:bodyPr rtlCol="0"/>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a:t>Klik om stijl te bewerken</a:t>
            </a:r>
          </a:p>
        </p:txBody>
      </p:sp>
      <p:grpSp>
        <p:nvGrpSpPr>
          <p:cNvPr id="156" name="lijn" descr="Afbeelding van lijn"/>
          <p:cNvGrpSpPr/>
          <p:nvPr/>
        </p:nvGrpSpPr>
        <p:grpSpPr bwMode="invGray">
          <a:xfrm>
            <a:off x="1522413" y="1514475"/>
            <a:ext cx="10569575" cy="64008"/>
            <a:chOff x="1522413" y="1514475"/>
            <a:chExt cx="10569575" cy="64008"/>
          </a:xfrm>
        </p:grpSpPr>
        <p:sp>
          <p:nvSpPr>
            <p:cNvPr id="157" name="Vrije v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58" name="Vrije v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59" name="Vrije v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0"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1"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2"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3"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4"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5"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6"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7"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8"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69"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0"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1"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2"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3"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4"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5"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6"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7"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8"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79"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0"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1"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2"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3"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4"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5"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6"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7"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8"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89"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0"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1"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2"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3"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4"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5"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6"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7"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8"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199"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0"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1"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2"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3"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4"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5"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6"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7"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8"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09"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0"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1"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2"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3"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4"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5"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6"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7"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8"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19"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0"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1"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2"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3"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4"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5"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6"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7"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8"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29"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230"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sp>
        <p:nvSpPr>
          <p:cNvPr id="4" name="Tijdelijke aanduiding voor voettekst 3"/>
          <p:cNvSpPr>
            <a:spLocks noGrp="1"/>
          </p:cNvSpPr>
          <p:nvPr>
            <p:ph type="ftr" sz="quarter" idx="11"/>
          </p:nvPr>
        </p:nvSpPr>
        <p:spPr/>
        <p:txBody>
          <a:bodyPr rtlCol="0"/>
          <a:lstStyle/>
          <a:p>
            <a:pPr rtl="0"/>
            <a:endParaRPr lang="nl-NL"/>
          </a:p>
        </p:txBody>
      </p:sp>
      <p:sp>
        <p:nvSpPr>
          <p:cNvPr id="3" name="Tijdelijke aanduiding voor datum 2"/>
          <p:cNvSpPr>
            <a:spLocks noGrp="1"/>
          </p:cNvSpPr>
          <p:nvPr>
            <p:ph type="dt" sz="half" idx="10"/>
          </p:nvPr>
        </p:nvSpPr>
        <p:spPr/>
        <p:txBody>
          <a:bodyPr rtlCol="0"/>
          <a:lstStyle/>
          <a:p>
            <a:pPr rtl="0"/>
            <a:fld id="{5E8064BC-C299-4982-8575-0E9FE687D6BA}" type="datetime1">
              <a:rPr lang="nl-NL" smtClean="0"/>
              <a:t>20-1-2021</a:t>
            </a:fld>
            <a:endParaRPr lang="nl-NL"/>
          </a:p>
        </p:txBody>
      </p:sp>
      <p:sp>
        <p:nvSpPr>
          <p:cNvPr id="5" name="Tijdelijke aanduiding voor dianummer 4"/>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voettekst 2"/>
          <p:cNvSpPr>
            <a:spLocks noGrp="1"/>
          </p:cNvSpPr>
          <p:nvPr>
            <p:ph type="ftr" sz="quarter" idx="11"/>
          </p:nvPr>
        </p:nvSpPr>
        <p:spPr/>
        <p:txBody>
          <a:bodyPr rtlCol="0"/>
          <a:lstStyle/>
          <a:p>
            <a:pPr rtl="0"/>
            <a:endParaRPr lang="nl-NL"/>
          </a:p>
        </p:txBody>
      </p:sp>
      <p:sp>
        <p:nvSpPr>
          <p:cNvPr id="2" name="Tijdelijke aanduiding voor datum 1"/>
          <p:cNvSpPr>
            <a:spLocks noGrp="1"/>
          </p:cNvSpPr>
          <p:nvPr>
            <p:ph type="dt" sz="half" idx="10"/>
          </p:nvPr>
        </p:nvSpPr>
        <p:spPr/>
        <p:txBody>
          <a:bodyPr rtlCol="0"/>
          <a:lstStyle/>
          <a:p>
            <a:pPr rtl="0"/>
            <a:fld id="{DF04B9DF-C999-4E28-8EF8-0EFEBA1D75BA}" type="datetime1">
              <a:rPr lang="nl-NL" smtClean="0"/>
              <a:t>20-1-2021</a:t>
            </a:fld>
            <a:endParaRPr lang="nl-NL"/>
          </a:p>
        </p:txBody>
      </p:sp>
      <p:sp>
        <p:nvSpPr>
          <p:cNvPr id="4" name="Tijdelijke aanduiding voor dianummer 3"/>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p>
        </p:txBody>
      </p:sp>
      <p:sp>
        <p:nvSpPr>
          <p:cNvPr id="4" name="Tijdelijke aanduiding voor tekst 3"/>
          <p:cNvSpPr>
            <a:spLocks noGrp="1"/>
          </p:cNvSpPr>
          <p:nvPr>
            <p:ph type="body" sz="half" idx="2"/>
          </p:nvPr>
        </p:nvSpPr>
        <p:spPr>
          <a:xfrm>
            <a:off x="1522413" y="3429000"/>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3" name="Tijdelijke aanduiding voor inhoud 2"/>
          <p:cNvSpPr>
            <a:spLocks noGrp="1"/>
          </p:cNvSpPr>
          <p:nvPr>
            <p:ph idx="1"/>
          </p:nvPr>
        </p:nvSpPr>
        <p:spPr>
          <a:xfrm>
            <a:off x="4710022" y="1905000"/>
            <a:ext cx="5669280" cy="4038600"/>
          </a:xfrm>
        </p:spPr>
        <p:txBody>
          <a:bodyPr rtlCol="0">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rtl="0"/>
            <a:r>
              <a:rPr lang="nl-NL"/>
              <a:t>Klikken om de tekststijl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grpSp>
        <p:nvGrpSpPr>
          <p:cNvPr id="615" name="kader" descr="Afbeelding van vak"/>
          <p:cNvGrpSpPr/>
          <p:nvPr/>
        </p:nvGrpSpPr>
        <p:grpSpPr bwMode="invGray">
          <a:xfrm>
            <a:off x="4417839" y="1630821"/>
            <a:ext cx="6291028" cy="4575885"/>
            <a:chOff x="4417839" y="1630821"/>
            <a:chExt cx="6291028" cy="4575885"/>
          </a:xfrm>
        </p:grpSpPr>
        <p:grpSp>
          <p:nvGrpSpPr>
            <p:cNvPr id="616" name="Groep 615"/>
            <p:cNvGrpSpPr/>
            <p:nvPr/>
          </p:nvGrpSpPr>
          <p:grpSpPr bwMode="invGray">
            <a:xfrm>
              <a:off x="5414491" y="1630821"/>
              <a:ext cx="5294376" cy="4114800"/>
              <a:chOff x="3310555" y="716546"/>
              <a:chExt cx="5294376" cy="4114800"/>
            </a:xfrm>
          </p:grpSpPr>
          <p:grpSp>
            <p:nvGrpSpPr>
              <p:cNvPr id="768" name="Groep 767"/>
              <p:cNvGrpSpPr/>
              <p:nvPr/>
            </p:nvGrpSpPr>
            <p:grpSpPr bwMode="invGray">
              <a:xfrm flipH="1">
                <a:off x="3310555" y="737968"/>
                <a:ext cx="5294376" cy="54864"/>
                <a:chOff x="1522413" y="1514475"/>
                <a:chExt cx="10569575" cy="64008"/>
              </a:xfrm>
              <a:solidFill>
                <a:schemeClr val="accent1"/>
              </a:solidFill>
            </p:grpSpPr>
            <p:sp>
              <p:nvSpPr>
                <p:cNvPr id="844" name="Vrije v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5" name="Vrije v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6" name="Vrije v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nvGrpSpPr>
              <p:cNvPr id="769" name="Groep 768"/>
              <p:cNvGrpSpPr/>
              <p:nvPr/>
            </p:nvGrpSpPr>
            <p:grpSpPr bwMode="invGray">
              <a:xfrm rot="16200000" flipH="1">
                <a:off x="6492229" y="2755658"/>
                <a:ext cx="4114800" cy="36576"/>
                <a:chOff x="1522413" y="1514475"/>
                <a:chExt cx="10569575" cy="64008"/>
              </a:xfrm>
              <a:solidFill>
                <a:schemeClr val="accent1"/>
              </a:solidFill>
            </p:grpSpPr>
            <p:sp>
              <p:nvSpPr>
                <p:cNvPr id="770" name="Vrije v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1" name="Vrije v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2" name="Vrije v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grpSp>
          <p:nvGrpSpPr>
            <p:cNvPr id="617" name="Groep 616"/>
            <p:cNvGrpSpPr/>
            <p:nvPr/>
          </p:nvGrpSpPr>
          <p:grpSpPr bwMode="invGray">
            <a:xfrm rot="10800000">
              <a:off x="4417839" y="2091906"/>
              <a:ext cx="5294376" cy="4114800"/>
              <a:chOff x="3310555" y="716546"/>
              <a:chExt cx="5294376" cy="4114800"/>
            </a:xfrm>
          </p:grpSpPr>
          <p:grpSp>
            <p:nvGrpSpPr>
              <p:cNvPr id="618" name="Groep 617"/>
              <p:cNvGrpSpPr/>
              <p:nvPr/>
            </p:nvGrpSpPr>
            <p:grpSpPr bwMode="invGray">
              <a:xfrm flipH="1">
                <a:off x="3310555" y="737968"/>
                <a:ext cx="5294376" cy="54864"/>
                <a:chOff x="1522413" y="1514475"/>
                <a:chExt cx="10569575" cy="64008"/>
              </a:xfrm>
              <a:solidFill>
                <a:schemeClr val="accent1"/>
              </a:solidFill>
            </p:grpSpPr>
            <p:sp>
              <p:nvSpPr>
                <p:cNvPr id="694" name="Vrije v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5" name="Vrije v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6" name="Vrije v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7"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8"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9"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0"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1"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2"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3"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4"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5"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6"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7"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8"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9"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0"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1"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2"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3"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4"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5"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6"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7"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8"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9"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0"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1"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2"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3"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4"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5"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6"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7"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8"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9"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0"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1"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2"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3"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4"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5"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6"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7"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8"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9"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0"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1"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2"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3"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4"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5"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6"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7"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8"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9"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0"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1"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2"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3"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4"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5"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6"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7"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8"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9"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0"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1"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2"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3"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4"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5"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6"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7"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nvGrpSpPr>
              <p:cNvPr id="619" name="Groep 618"/>
              <p:cNvGrpSpPr/>
              <p:nvPr/>
            </p:nvGrpSpPr>
            <p:grpSpPr bwMode="invGray">
              <a:xfrm rot="16200000" flipH="1">
                <a:off x="6492229" y="2755658"/>
                <a:ext cx="4114800" cy="36576"/>
                <a:chOff x="1522413" y="1514475"/>
                <a:chExt cx="10569575" cy="64008"/>
              </a:xfrm>
              <a:solidFill>
                <a:schemeClr val="accent1"/>
              </a:solidFill>
            </p:grpSpPr>
            <p:sp>
              <p:nvSpPr>
                <p:cNvPr id="620" name="Vrije v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1" name="Vrije v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2" name="Vrije v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3"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4"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5"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6"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7"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8"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9"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0"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1"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2"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3"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4"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5"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6"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7"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8"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9"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0"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1"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2"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3"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4"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5"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6"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7"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8"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9"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0"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1"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2"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3"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4"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5"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6"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7"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8"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9"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0"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1"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2"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3"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4"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5"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6"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7"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8"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9"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0"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1"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2"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3"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4"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5"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6"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7"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8"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9"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0"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1"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2"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3"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4"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5"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6"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7"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8"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9"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0"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1"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2"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3"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grpSp>
      <p:sp>
        <p:nvSpPr>
          <p:cNvPr id="6" name="Tijdelijke aanduiding voor voettekst 5"/>
          <p:cNvSpPr>
            <a:spLocks noGrp="1"/>
          </p:cNvSpPr>
          <p:nvPr>
            <p:ph type="ftr" sz="quarter" idx="11"/>
          </p:nvPr>
        </p:nvSpPr>
        <p:spPr/>
        <p:txBody>
          <a:bodyPr rtlCol="0"/>
          <a:lstStyle/>
          <a:p>
            <a:pPr rtl="0"/>
            <a:endParaRPr lang="nl-NL"/>
          </a:p>
        </p:txBody>
      </p:sp>
      <p:sp>
        <p:nvSpPr>
          <p:cNvPr id="5" name="Tijdelijke aanduiding voor datum 4"/>
          <p:cNvSpPr>
            <a:spLocks noGrp="1"/>
          </p:cNvSpPr>
          <p:nvPr>
            <p:ph type="dt" sz="half" idx="10"/>
          </p:nvPr>
        </p:nvSpPr>
        <p:spPr/>
        <p:txBody>
          <a:bodyPr rtlCol="0"/>
          <a:lstStyle/>
          <a:p>
            <a:pPr rtl="0"/>
            <a:fld id="{C4071D7F-E1EA-4640-8E6B-E45DEB77ABC6}" type="datetime1">
              <a:rPr lang="nl-NL" smtClean="0"/>
              <a:t>20-1-2021</a:t>
            </a:fld>
            <a:endParaRPr lang="nl-NL"/>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Autofit/>
          </a:bodyPr>
          <a:lstStyle>
            <a:lvl1pPr algn="l">
              <a:defRPr sz="3200" b="0"/>
            </a:lvl1pPr>
          </a:lstStyle>
          <a:p>
            <a:pPr rtl="0"/>
            <a:r>
              <a:rPr lang="nl-NL"/>
              <a:t>Klik om stijl te bewerken</a:t>
            </a:r>
          </a:p>
        </p:txBody>
      </p:sp>
      <p:sp>
        <p:nvSpPr>
          <p:cNvPr id="3" name="Tijdelijke aanduiding voor afbeelding 2" descr="Een lege tijdelijke aanduiding om een afbeelding toe te voegen. Klik op de tijdelijke aanduiding en selecteer de afbeelding die u wilt toevoegen."/>
          <p:cNvSpPr>
            <a:spLocks noGrp="1"/>
          </p:cNvSpPr>
          <p:nvPr>
            <p:ph type="pic" idx="1"/>
          </p:nvPr>
        </p:nvSpPr>
        <p:spPr>
          <a:xfrm>
            <a:off x="1745838" y="1884311"/>
            <a:ext cx="5669280" cy="4041648"/>
          </a:xfrm>
          <a:solidFill>
            <a:schemeClr val="bg1"/>
          </a:solidFill>
        </p:spPr>
        <p:txBody>
          <a:bodyPr tIns="91440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nl-NL"/>
              <a:t>Klik op het pictogram als u een afbeelding wilt toevoegen</a:t>
            </a:r>
          </a:p>
        </p:txBody>
      </p:sp>
      <p:grpSp>
        <p:nvGrpSpPr>
          <p:cNvPr id="614" name="kader" descr="Afbeelding van vak"/>
          <p:cNvGrpSpPr/>
          <p:nvPr/>
        </p:nvGrpSpPr>
        <p:grpSpPr bwMode="invGray">
          <a:xfrm flipH="1">
            <a:off x="1447500" y="1630821"/>
            <a:ext cx="6291028" cy="4575885"/>
            <a:chOff x="4417839" y="1630821"/>
            <a:chExt cx="6291028" cy="4575885"/>
          </a:xfrm>
        </p:grpSpPr>
        <p:grpSp>
          <p:nvGrpSpPr>
            <p:cNvPr id="615" name="Groep 614"/>
            <p:cNvGrpSpPr/>
            <p:nvPr/>
          </p:nvGrpSpPr>
          <p:grpSpPr bwMode="invGray">
            <a:xfrm>
              <a:off x="5414491" y="1630821"/>
              <a:ext cx="5294376" cy="4114800"/>
              <a:chOff x="3310555" y="716546"/>
              <a:chExt cx="5294376" cy="4114800"/>
            </a:xfrm>
          </p:grpSpPr>
          <p:grpSp>
            <p:nvGrpSpPr>
              <p:cNvPr id="767" name="Groep 766"/>
              <p:cNvGrpSpPr/>
              <p:nvPr/>
            </p:nvGrpSpPr>
            <p:grpSpPr bwMode="invGray">
              <a:xfrm flipH="1">
                <a:off x="3310555" y="737968"/>
                <a:ext cx="5294376" cy="54864"/>
                <a:chOff x="1522413" y="1514475"/>
                <a:chExt cx="10569575" cy="64008"/>
              </a:xfrm>
              <a:solidFill>
                <a:schemeClr val="accent1"/>
              </a:solidFill>
            </p:grpSpPr>
            <p:sp>
              <p:nvSpPr>
                <p:cNvPr id="843" name="Vrije v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4" name="Vrije v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5" name="Vrije v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5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6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7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8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9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0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91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nvGrpSpPr>
              <p:cNvPr id="768" name="Groep 767"/>
              <p:cNvGrpSpPr/>
              <p:nvPr/>
            </p:nvGrpSpPr>
            <p:grpSpPr bwMode="invGray">
              <a:xfrm rot="16200000" flipH="1">
                <a:off x="6492229" y="2755658"/>
                <a:ext cx="4114800" cy="36576"/>
                <a:chOff x="1522413" y="1514475"/>
                <a:chExt cx="10569575" cy="64008"/>
              </a:xfrm>
              <a:solidFill>
                <a:schemeClr val="accent1"/>
              </a:solidFill>
            </p:grpSpPr>
            <p:sp>
              <p:nvSpPr>
                <p:cNvPr id="769" name="Vrije v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0" name="Vrije v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1" name="Vrije v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2"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3"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4"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5"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6"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7"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8"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79"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0"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1"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2"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3"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4"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5"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6"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7"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8"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89"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0"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1"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2"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3"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4"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5"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6"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7"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8"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99"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0"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1"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2"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3"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4"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5"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6"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7"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8"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09"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0"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1"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2"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3"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4"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5"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6"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7"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8"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19"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0"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1"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2"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3"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4"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5"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6"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7"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8"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29"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0"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1"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2"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3"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4"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5"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6"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7"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8"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39"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0"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1"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842"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grpSp>
          <p:nvGrpSpPr>
            <p:cNvPr id="616" name="Groep 615"/>
            <p:cNvGrpSpPr/>
            <p:nvPr/>
          </p:nvGrpSpPr>
          <p:grpSpPr bwMode="invGray">
            <a:xfrm rot="10800000">
              <a:off x="4417839" y="2091906"/>
              <a:ext cx="5294376" cy="4114800"/>
              <a:chOff x="3310555" y="716546"/>
              <a:chExt cx="5294376" cy="4114800"/>
            </a:xfrm>
          </p:grpSpPr>
          <p:grpSp>
            <p:nvGrpSpPr>
              <p:cNvPr id="617" name="Groep 616"/>
              <p:cNvGrpSpPr/>
              <p:nvPr/>
            </p:nvGrpSpPr>
            <p:grpSpPr bwMode="invGray">
              <a:xfrm flipH="1">
                <a:off x="3310555" y="737968"/>
                <a:ext cx="5294376" cy="54864"/>
                <a:chOff x="1522413" y="1514475"/>
                <a:chExt cx="10569575" cy="64008"/>
              </a:xfrm>
              <a:solidFill>
                <a:schemeClr val="accent1"/>
              </a:solidFill>
            </p:grpSpPr>
            <p:sp>
              <p:nvSpPr>
                <p:cNvPr id="693" name="Vrije v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4" name="Vrije v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5" name="Vrije v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6" name="Vrije v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7" name="Vrije v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8" name="Vrije v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9" name="Vrije v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0" name="Vrije v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1" name="Vrije v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2" name="Vrije v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3" name="Vrije v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4" name="Vrije v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5" name="Vrije v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6" name="Vrije v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7" name="Vrije v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8" name="Vrije v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09" name="Vrije v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0" name="Vrije v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1" name="Vrije v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2" name="Vrije v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3" name="Vrije v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4" name="Vrije v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5" name="Vrije v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6" name="Vrije v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7" name="Vrije v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8" name="Vrije v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19" name="Vrije v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0" name="Vrije v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1" name="Vrije v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2" name="Vrije v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3" name="Vrije v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4" name="Vrije v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5" name="Vrije v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6" name="Vrije v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7" name="Vrije v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8" name="Vrije v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29" name="Vrije v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0" name="Vrije v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1" name="Vrije v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2" name="Vrije v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3" name="Vrije v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4" name="Vrije v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5" name="Vrije v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6" name="Vrije v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7" name="Vrije v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8" name="Vrije v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39" name="Vrije v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0" name="Vrije v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1" name="Vrije v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2" name="Vrije v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3" name="Vrije v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4" name="Vrije v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5" name="Vrije v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6" name="Vrije v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7" name="Vrije v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8" name="Vrije v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49" name="Vrije v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0" name="Vrije v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1" name="Vrije v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2" name="Vrije v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3" name="Vrije v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4" name="Vrije v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5" name="Vrije v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6" name="Vrije v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7" name="Vrije v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8" name="Vrije v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59" name="Vrije v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0" name="Vrije v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1" name="Vrije v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2" name="Vrije v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3" name="Vrije v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4" name="Vrije v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5" name="Vrije v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766" name="Vrije v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nvGrpSpPr>
              <p:cNvPr id="618" name="Groep 617"/>
              <p:cNvGrpSpPr/>
              <p:nvPr/>
            </p:nvGrpSpPr>
            <p:grpSpPr bwMode="invGray">
              <a:xfrm rot="16200000" flipH="1">
                <a:off x="6492229" y="2755658"/>
                <a:ext cx="4114800" cy="36576"/>
                <a:chOff x="1522413" y="1514475"/>
                <a:chExt cx="10569575" cy="64008"/>
              </a:xfrm>
              <a:solidFill>
                <a:schemeClr val="accent1"/>
              </a:solidFill>
            </p:grpSpPr>
            <p:sp>
              <p:nvSpPr>
                <p:cNvPr id="619" name="Vrije v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0" name="Vrije v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1" name="Vrije v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2" name="Vrije v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3" name="Vrije v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4" name="Vrije v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5" name="Vrije v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6" name="Vrije v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7" name="Vrije v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8" name="Vrije v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29" name="Vrije v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0" name="Vrije v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1" name="Vrije v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2" name="Vrije v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3" name="Vrije v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4" name="Vrije v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5" name="Vrije v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6" name="Vrije v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7" name="Vrije v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8" name="Vrije v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39" name="Vrije v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0" name="Vrije v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1" name="Vrije v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2" name="Vrije v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3" name="Vrije v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4" name="Vrije v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5" name="Vrije v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6" name="Vrije v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7" name="Vrije v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8" name="Vrije v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49" name="Vrije v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0" name="Vrije v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1" name="Vrije v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2" name="Vrije v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3" name="Vrije v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4" name="Vrije v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5" name="Vrije v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6" name="Vrije v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7" name="Vrije v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8" name="Vrije v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59" name="Vrije v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0" name="Vrije v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1" name="Vrije v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2" name="Vrije v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3" name="Vrije v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4" name="Vrije v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5" name="Vrije v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6" name="Vrije v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7" name="Vrije v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8" name="Vrije v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69" name="Vrije v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0" name="Vrije v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1" name="Vrije v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2" name="Vrije v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3" name="Vrije v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4" name="Vrije v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5" name="Vrije v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6" name="Vrije v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7" name="Vrije v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8" name="Vrije v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79" name="Vrije v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0" name="Vrije v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1" name="Vrije v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2" name="Vrije v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3" name="Vrije v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4" name="Vrije v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5" name="Vrije v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6" name="Vrije v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7" name="Vrije v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8" name="Vrije v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89" name="Vrije v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0" name="Vrije v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1" name="Vrije v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sp>
              <p:nvSpPr>
                <p:cNvPr id="692" name="Vrije v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rtlCol="0" anchor="t" anchorCtr="0" compatLnSpc="1">
                  <a:prstTxWarp prst="textNoShape">
                    <a:avLst/>
                  </a:prstTxWarp>
                </a:bodyPr>
                <a:lstStyle/>
                <a:p>
                  <a:pPr rtl="0"/>
                  <a:endParaRPr lang="nl-NL">
                    <a:ln>
                      <a:noFill/>
                    </a:ln>
                  </a:endParaRPr>
                </a:p>
              </p:txBody>
            </p:sp>
          </p:grpSp>
        </p:grpSp>
      </p:grpSp>
      <p:sp>
        <p:nvSpPr>
          <p:cNvPr id="4" name="Tijdelijke aanduiding voor tekst 3"/>
          <p:cNvSpPr>
            <a:spLocks noGrp="1"/>
          </p:cNvSpPr>
          <p:nvPr>
            <p:ph type="body" sz="half" idx="2"/>
          </p:nvPr>
        </p:nvSpPr>
        <p:spPr>
          <a:xfrm>
            <a:off x="7905959" y="3411748"/>
            <a:ext cx="2743200" cy="2743200"/>
          </a:xfrm>
        </p:spPr>
        <p:txBody>
          <a:bodyPr rtlCol="0"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nl-NL"/>
              <a:t>Klikken om de tekststijl van het model te bewerken</a:t>
            </a:r>
          </a:p>
        </p:txBody>
      </p:sp>
      <p:sp>
        <p:nvSpPr>
          <p:cNvPr id="6" name="Tijdelijke aanduiding voor voettekst 5"/>
          <p:cNvSpPr>
            <a:spLocks noGrp="1"/>
          </p:cNvSpPr>
          <p:nvPr>
            <p:ph type="ftr" sz="quarter" idx="11"/>
          </p:nvPr>
        </p:nvSpPr>
        <p:spPr/>
        <p:txBody>
          <a:bodyPr rtlCol="0"/>
          <a:lstStyle/>
          <a:p>
            <a:pPr rtl="0"/>
            <a:endParaRPr lang="nl-NL"/>
          </a:p>
        </p:txBody>
      </p:sp>
      <p:sp>
        <p:nvSpPr>
          <p:cNvPr id="5" name="Tijdelijke aanduiding voor datum 4"/>
          <p:cNvSpPr>
            <a:spLocks noGrp="1"/>
          </p:cNvSpPr>
          <p:nvPr>
            <p:ph type="dt" sz="half" idx="10"/>
          </p:nvPr>
        </p:nvSpPr>
        <p:spPr/>
        <p:txBody>
          <a:bodyPr rtlCol="0"/>
          <a:lstStyle/>
          <a:p>
            <a:pPr rtl="0"/>
            <a:fld id="{8F48A747-FE5B-407B-AA5A-A4957B9C5E9C}" type="datetime1">
              <a:rPr lang="nl-NL" smtClean="0"/>
              <a:t>20-1-2021</a:t>
            </a:fld>
            <a:endParaRPr lang="nl-NL"/>
          </a:p>
        </p:txBody>
      </p:sp>
      <p:sp>
        <p:nvSpPr>
          <p:cNvPr id="7" name="Tijdelijke aanduiding voor dianummer 6"/>
          <p:cNvSpPr>
            <a:spLocks noGrp="1"/>
          </p:cNvSpPr>
          <p:nvPr>
            <p:ph type="sldNum" sz="quarter" idx="12"/>
          </p:nvPr>
        </p:nvSpPr>
        <p:spPr/>
        <p:txBody>
          <a:bodyPr rtlCol="0"/>
          <a:lstStyle/>
          <a:p>
            <a:pPr rtl="0"/>
            <a:fld id="{25BA54BD-C84D-46CE-8B72-31BFB26ABA43}" type="slidenum">
              <a:rPr lang="nl-NL" smtClean="0"/>
              <a:t>‹nr.›</a:t>
            </a:fld>
            <a:endParaRPr lang="nl-NL"/>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pPr rtl="0"/>
            <a:r>
              <a:rPr lang="nl-NL"/>
              <a:t>Klik om de titelstijl van het model te bewerken</a:t>
            </a:r>
          </a:p>
        </p:txBody>
      </p:sp>
      <p:sp>
        <p:nvSpPr>
          <p:cNvPr id="3" name="Tijdelijke aanduiding voor tekst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rtl="0"/>
            <a:r>
              <a:rPr lang="nl-NL"/>
              <a:t>Klik om de tekststijlen van het model te bewerken</a:t>
            </a:r>
          </a:p>
          <a:p>
            <a:pPr lvl="1" rtl="0"/>
            <a:r>
              <a:rPr lang="nl-NL"/>
              <a:t>Tweede niveau</a:t>
            </a:r>
          </a:p>
          <a:p>
            <a:pPr lvl="2" rtl="0"/>
            <a:r>
              <a:rPr lang="nl-NL"/>
              <a:t>Derde niveau</a:t>
            </a:r>
          </a:p>
          <a:p>
            <a:pPr lvl="3" rtl="0"/>
            <a:r>
              <a:rPr lang="nl-NL"/>
              <a:t>Vierde niveau</a:t>
            </a:r>
          </a:p>
          <a:p>
            <a:pPr lvl="4" rtl="0"/>
            <a:r>
              <a:rPr lang="nl-NL"/>
              <a:t>Vijfde niveau</a:t>
            </a:r>
          </a:p>
        </p:txBody>
      </p:sp>
      <p:sp>
        <p:nvSpPr>
          <p:cNvPr id="5" name="Tijdelijke aanduiding voor voettekst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pPr rtl="0"/>
            <a:endParaRPr lang="nl-NL"/>
          </a:p>
        </p:txBody>
      </p:sp>
      <p:sp>
        <p:nvSpPr>
          <p:cNvPr id="4" name="Tijdelijke aanduiding voor datum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2EFDAAA-1B16-43E8-8F08-084664AE5AE3}" type="datetime1">
              <a:rPr lang="nl-NL" smtClean="0"/>
              <a:t>20-1-2021</a:t>
            </a:fld>
            <a:endParaRPr lang="nl-NL"/>
          </a:p>
        </p:txBody>
      </p:sp>
      <p:sp>
        <p:nvSpPr>
          <p:cNvPr id="6" name="Tijdelijke aanduiding voor dianumm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25BA54BD-C84D-46CE-8B72-31BFB26ABA43}" type="slidenum">
              <a:rPr lang="nl-NL" smtClean="0"/>
              <a:pPr rtl="0"/>
              <a:t>‹nr.›</a:t>
            </a:fld>
            <a:endParaRPr lang="nl-NL"/>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zienindeklas.nl/wp-content/uploads/2020/06/Handelingsplan-Dyslexie.pdf" TargetMode="External"/><Relationship Id="rId2" Type="http://schemas.openxmlformats.org/officeDocument/2006/relationships/hyperlink" Target="https://www.nkd.nl/professionals/richtlijnen-en-handreikingen/" TargetMode="External"/><Relationship Id="rId1" Type="http://schemas.openxmlformats.org/officeDocument/2006/relationships/slideLayout" Target="../slideLayouts/slideLayout2.xml"/><Relationship Id="rId4" Type="http://schemas.openxmlformats.org/officeDocument/2006/relationships/hyperlink" Target="https://www.nkd.nl/app/uploads/2019/02/2019-Leidraad-vergoedingsregeling-dyslexie-versie-2.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22414" y="274638"/>
            <a:ext cx="9143998" cy="1020762"/>
          </a:xfrm>
        </p:spPr>
        <p:txBody>
          <a:bodyPr rtlCol="0" anchor="b">
            <a:normAutofit/>
          </a:bodyPr>
          <a:lstStyle/>
          <a:p>
            <a:pPr rtl="0"/>
            <a:r>
              <a:rPr lang="nl-NL"/>
              <a:t>Dyslexiedossier</a:t>
            </a:r>
          </a:p>
        </p:txBody>
      </p:sp>
      <p:sp>
        <p:nvSpPr>
          <p:cNvPr id="3" name="Subtitel 2"/>
          <p:cNvSpPr>
            <a:spLocks noGrp="1"/>
          </p:cNvSpPr>
          <p:nvPr>
            <p:ph sz="half" idx="1"/>
          </p:nvPr>
        </p:nvSpPr>
        <p:spPr>
          <a:xfrm>
            <a:off x="1269876" y="2958480"/>
            <a:ext cx="4968552" cy="1080120"/>
          </a:xfrm>
        </p:spPr>
        <p:txBody>
          <a:bodyPr rtlCol="0">
            <a:normAutofit/>
          </a:bodyPr>
          <a:lstStyle/>
          <a:p>
            <a:pPr marL="0" indent="0" rtl="0">
              <a:buNone/>
            </a:pPr>
            <a:r>
              <a:rPr lang="nl-NL" sz="2800"/>
              <a:t>Waar voldoet een volledig dossier aan?</a:t>
            </a:r>
          </a:p>
        </p:txBody>
      </p:sp>
      <p:pic>
        <p:nvPicPr>
          <p:cNvPr id="2050" name="Picture 2" descr="Computer Map Pictogramopslag Stockvectorkunst en meer beelden van Archief -  iStock">
            <a:extLst>
              <a:ext uri="{FF2B5EF4-FFF2-40B4-BE49-F238E27FC236}">
                <a16:creationId xmlns:a16="http://schemas.microsoft.com/office/drawing/2014/main" id="{ACA35F8C-6465-41DB-8DEE-0DAE0736AA9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23014" y="1905000"/>
            <a:ext cx="4267200" cy="4267200"/>
          </a:xfrm>
          <a:prstGeom prst="rect">
            <a:avLst/>
          </a:prstGeom>
          <a:solidFill>
            <a:srgbClr val="FFFFFF"/>
          </a:solidFill>
        </p:spPr>
      </p:pic>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F9E5F-6C38-4016-BBDD-F3866E364DE8}"/>
              </a:ext>
            </a:extLst>
          </p:cNvPr>
          <p:cNvSpPr>
            <a:spLocks noGrp="1"/>
          </p:cNvSpPr>
          <p:nvPr>
            <p:ph type="title"/>
          </p:nvPr>
        </p:nvSpPr>
        <p:spPr>
          <a:xfrm>
            <a:off x="1522414" y="274638"/>
            <a:ext cx="9143998" cy="1020762"/>
          </a:xfrm>
        </p:spPr>
        <p:txBody>
          <a:bodyPr anchor="b">
            <a:normAutofit/>
          </a:bodyPr>
          <a:lstStyle/>
          <a:p>
            <a:r>
              <a:rPr lang="nl-NL"/>
              <a:t>Voorbeelden van dossiers</a:t>
            </a:r>
          </a:p>
        </p:txBody>
      </p:sp>
      <p:pic>
        <p:nvPicPr>
          <p:cNvPr id="1026" name="Picture 2" descr="Praktijk voorbeeld | Kennisplatform Integratie &amp; Samenleving">
            <a:extLst>
              <a:ext uri="{FF2B5EF4-FFF2-40B4-BE49-F238E27FC236}">
                <a16:creationId xmlns:a16="http://schemas.microsoft.com/office/drawing/2014/main" id="{A68EB82E-59F0-4C6F-8473-F4298FD088B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98612" y="1905000"/>
            <a:ext cx="4267200" cy="4267200"/>
          </a:xfrm>
          <a:prstGeom prst="rect">
            <a:avLst/>
          </a:prstGeom>
          <a:solidFill>
            <a:srgbClr val="FFFFFF"/>
          </a:solidFill>
        </p:spPr>
      </p:pic>
      <p:sp>
        <p:nvSpPr>
          <p:cNvPr id="3" name="Tijdelijke aanduiding voor inhoud 2">
            <a:extLst>
              <a:ext uri="{FF2B5EF4-FFF2-40B4-BE49-F238E27FC236}">
                <a16:creationId xmlns:a16="http://schemas.microsoft.com/office/drawing/2014/main" id="{31E32178-1339-4E5A-B7E2-47AB7C8CA7C4}"/>
              </a:ext>
            </a:extLst>
          </p:cNvPr>
          <p:cNvSpPr>
            <a:spLocks noGrp="1"/>
          </p:cNvSpPr>
          <p:nvPr>
            <p:ph sz="half" idx="2"/>
          </p:nvPr>
        </p:nvSpPr>
        <p:spPr>
          <a:xfrm>
            <a:off x="6246815" y="1905000"/>
            <a:ext cx="4419598" cy="4267200"/>
          </a:xfrm>
        </p:spPr>
        <p:txBody>
          <a:bodyPr>
            <a:normAutofit/>
          </a:bodyPr>
          <a:lstStyle/>
          <a:p>
            <a:r>
              <a:rPr lang="nl-NL" dirty="0"/>
              <a:t>Is dit dossier procedureel in orde?</a:t>
            </a:r>
          </a:p>
          <a:p>
            <a:r>
              <a:rPr lang="nl-NL" dirty="0"/>
              <a:t>Is de ernst voldoende aangetoond?</a:t>
            </a:r>
          </a:p>
          <a:p>
            <a:r>
              <a:rPr lang="nl-NL" dirty="0"/>
              <a:t>Is de hardnekkigheid voldoende aangetoond?</a:t>
            </a:r>
          </a:p>
          <a:p>
            <a:r>
              <a:rPr lang="nl-NL"/>
              <a:t>Is de enkelvoudigheid voldoende aangetoond?</a:t>
            </a:r>
          </a:p>
          <a:p>
            <a:pPr marL="0" indent="0">
              <a:buNone/>
            </a:pPr>
            <a:endParaRPr lang="nl-NL" dirty="0"/>
          </a:p>
          <a:p>
            <a:endParaRPr lang="nl-NL" dirty="0"/>
          </a:p>
        </p:txBody>
      </p:sp>
    </p:spTree>
    <p:extLst>
      <p:ext uri="{BB962C8B-B14F-4D97-AF65-F5344CB8AC3E}">
        <p14:creationId xmlns:p14="http://schemas.microsoft.com/office/powerpoint/2010/main" val="155105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0C821-9C57-43D5-A76B-89B75B58BEFC}"/>
              </a:ext>
            </a:extLst>
          </p:cNvPr>
          <p:cNvSpPr>
            <a:spLocks noGrp="1"/>
          </p:cNvSpPr>
          <p:nvPr>
            <p:ph type="title"/>
          </p:nvPr>
        </p:nvSpPr>
        <p:spPr>
          <a:xfrm>
            <a:off x="1522414" y="274638"/>
            <a:ext cx="9143998" cy="1020762"/>
          </a:xfrm>
        </p:spPr>
        <p:txBody>
          <a:bodyPr anchor="b">
            <a:normAutofit/>
          </a:bodyPr>
          <a:lstStyle/>
          <a:p>
            <a:r>
              <a:rPr lang="nl-NL"/>
              <a:t>Vragen</a:t>
            </a:r>
          </a:p>
        </p:txBody>
      </p:sp>
      <p:pic>
        <p:nvPicPr>
          <p:cNvPr id="1026" name="Picture 2" descr="50 Vragen om Iemand te Leren Kennen - Robert van der Wolk">
            <a:extLst>
              <a:ext uri="{FF2B5EF4-FFF2-40B4-BE49-F238E27FC236}">
                <a16:creationId xmlns:a16="http://schemas.microsoft.com/office/drawing/2014/main" id="{7845C677-A835-4584-8564-F5CCB6C6453E}"/>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146" b="7239"/>
          <a:stretch/>
        </p:blipFill>
        <p:spPr bwMode="auto">
          <a:xfrm>
            <a:off x="1522414" y="1905000"/>
            <a:ext cx="9144000"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952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C6599-3B51-4387-ADB8-DE4600402E1A}"/>
              </a:ext>
            </a:extLst>
          </p:cNvPr>
          <p:cNvSpPr>
            <a:spLocks noGrp="1"/>
          </p:cNvSpPr>
          <p:nvPr>
            <p:ph type="title"/>
          </p:nvPr>
        </p:nvSpPr>
        <p:spPr>
          <a:xfrm>
            <a:off x="1522414" y="274638"/>
            <a:ext cx="9143998" cy="1020762"/>
          </a:xfrm>
        </p:spPr>
        <p:txBody>
          <a:bodyPr anchor="b">
            <a:normAutofit/>
          </a:bodyPr>
          <a:lstStyle/>
          <a:p>
            <a:r>
              <a:rPr lang="nl-NL"/>
              <a:t>Procedure</a:t>
            </a:r>
          </a:p>
        </p:txBody>
      </p:sp>
      <p:sp>
        <p:nvSpPr>
          <p:cNvPr id="6" name="Tijdelijke aanduiding voor inhoud 5">
            <a:extLst>
              <a:ext uri="{FF2B5EF4-FFF2-40B4-BE49-F238E27FC236}">
                <a16:creationId xmlns:a16="http://schemas.microsoft.com/office/drawing/2014/main" id="{84F41DBB-3FD9-46A2-A4BC-CBC42B519979}"/>
              </a:ext>
            </a:extLst>
          </p:cNvPr>
          <p:cNvSpPr>
            <a:spLocks noGrp="1"/>
          </p:cNvSpPr>
          <p:nvPr>
            <p:ph sz="half" idx="1"/>
          </p:nvPr>
        </p:nvSpPr>
        <p:spPr>
          <a:xfrm>
            <a:off x="1522413" y="1905000"/>
            <a:ext cx="4419599" cy="4267200"/>
          </a:xfrm>
        </p:spPr>
        <p:txBody>
          <a:bodyPr>
            <a:normAutofit/>
          </a:bodyPr>
          <a:lstStyle/>
          <a:p>
            <a:r>
              <a:rPr lang="nl-NL"/>
              <a:t>Ondertekend en volledig ingevuld schoolformulier en ouderformulier</a:t>
            </a:r>
          </a:p>
          <a:p>
            <a:endParaRPr lang="nl-NL"/>
          </a:p>
        </p:txBody>
      </p:sp>
      <p:pic>
        <p:nvPicPr>
          <p:cNvPr id="2050" name="Picture 2" descr="De handtekening - Handtekening.nl">
            <a:extLst>
              <a:ext uri="{FF2B5EF4-FFF2-40B4-BE49-F238E27FC236}">
                <a16:creationId xmlns:a16="http://schemas.microsoft.com/office/drawing/2014/main" id="{D93580BB-B5D9-4309-AFAD-81A601CF7DF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6246815" y="2806637"/>
            <a:ext cx="4419598" cy="2463925"/>
          </a:xfrm>
          <a:prstGeom prst="rect">
            <a:avLst/>
          </a:prstGeom>
          <a:solidFill>
            <a:srgbClr val="FFFFFF"/>
          </a:solidFill>
        </p:spPr>
      </p:pic>
    </p:spTree>
    <p:extLst>
      <p:ext uri="{BB962C8B-B14F-4D97-AF65-F5344CB8AC3E}">
        <p14:creationId xmlns:p14="http://schemas.microsoft.com/office/powerpoint/2010/main" val="3589136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825E4-EA44-49C1-93D7-C4B7C6B7C6D5}"/>
              </a:ext>
            </a:extLst>
          </p:cNvPr>
          <p:cNvSpPr>
            <a:spLocks noGrp="1"/>
          </p:cNvSpPr>
          <p:nvPr>
            <p:ph type="title"/>
          </p:nvPr>
        </p:nvSpPr>
        <p:spPr>
          <a:xfrm>
            <a:off x="1522414" y="274638"/>
            <a:ext cx="9143998" cy="1020762"/>
          </a:xfrm>
        </p:spPr>
        <p:txBody>
          <a:bodyPr anchor="b">
            <a:normAutofit/>
          </a:bodyPr>
          <a:lstStyle/>
          <a:p>
            <a:r>
              <a:rPr lang="nl-NL"/>
              <a:t>Ernst aantonen</a:t>
            </a:r>
          </a:p>
        </p:txBody>
      </p:sp>
      <p:sp>
        <p:nvSpPr>
          <p:cNvPr id="3" name="Tijdelijke aanduiding voor inhoud 2">
            <a:extLst>
              <a:ext uri="{FF2B5EF4-FFF2-40B4-BE49-F238E27FC236}">
                <a16:creationId xmlns:a16="http://schemas.microsoft.com/office/drawing/2014/main" id="{6AECBE4C-7525-439D-BDC2-FCAAD6310662}"/>
              </a:ext>
            </a:extLst>
          </p:cNvPr>
          <p:cNvSpPr>
            <a:spLocks noGrp="1"/>
          </p:cNvSpPr>
          <p:nvPr>
            <p:ph sz="half" idx="1"/>
          </p:nvPr>
        </p:nvSpPr>
        <p:spPr>
          <a:xfrm>
            <a:off x="1522413" y="1905000"/>
            <a:ext cx="4419599" cy="4267200"/>
          </a:xfrm>
        </p:spPr>
        <p:txBody>
          <a:bodyPr vert="horz" lIns="91440" tIns="45720" rIns="91440" bIns="45720" rtlCol="0" anchor="t">
            <a:normAutofit fontScale="92500" lnSpcReduction="10000"/>
          </a:bodyPr>
          <a:lstStyle/>
          <a:p>
            <a:r>
              <a:rPr lang="nl-NL" dirty="0"/>
              <a:t>3 x een E score op de DMT op een hoofdmeetmoment of</a:t>
            </a:r>
          </a:p>
          <a:p>
            <a:r>
              <a:rPr lang="nl-NL" dirty="0"/>
              <a:t>3 x een E score op spelling en 3 x een D of E score op de DMT</a:t>
            </a:r>
          </a:p>
          <a:p>
            <a:r>
              <a:rPr lang="nl-NL" dirty="0"/>
              <a:t>Bij TIQ&gt;130 maximaal 3 een D score op de DMT</a:t>
            </a:r>
          </a:p>
          <a:p>
            <a:r>
              <a:rPr lang="nl-NL" dirty="0"/>
              <a:t>Bij een doublure mogen de scores van de DMT en spelling omgerekend worden naar de juiste DL</a:t>
            </a:r>
          </a:p>
          <a:p>
            <a:r>
              <a:rPr lang="nl-NL" dirty="0"/>
              <a:t>Let op: een E-score is niet hetzelfde als een V-score!</a:t>
            </a:r>
          </a:p>
          <a:p>
            <a:endParaRPr lang="nl-NL" dirty="0"/>
          </a:p>
          <a:p>
            <a:endParaRPr lang="nl-NL" dirty="0"/>
          </a:p>
          <a:p>
            <a:pPr marL="0" indent="0">
              <a:buNone/>
            </a:pPr>
            <a:endParaRPr lang="nl-NL" dirty="0"/>
          </a:p>
          <a:p>
            <a:endParaRPr lang="nl-NL" dirty="0"/>
          </a:p>
        </p:txBody>
      </p:sp>
      <p:pic>
        <p:nvPicPr>
          <p:cNvPr id="2050" name="Picture 2" descr="September - Maand van de Taal">
            <a:extLst>
              <a:ext uri="{FF2B5EF4-FFF2-40B4-BE49-F238E27FC236}">
                <a16:creationId xmlns:a16="http://schemas.microsoft.com/office/drawing/2014/main" id="{FC869CC8-DBE4-40D3-8CC9-3CE2024AAB6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246815" y="2789833"/>
            <a:ext cx="4419598" cy="2497533"/>
          </a:xfrm>
          <a:prstGeom prst="rect">
            <a:avLst/>
          </a:prstGeom>
          <a:solidFill>
            <a:srgbClr val="FFFFFF"/>
          </a:solidFill>
        </p:spPr>
      </p:pic>
    </p:spTree>
    <p:extLst>
      <p:ext uri="{BB962C8B-B14F-4D97-AF65-F5344CB8AC3E}">
        <p14:creationId xmlns:p14="http://schemas.microsoft.com/office/powerpoint/2010/main" val="316610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0D9300-3DA1-4C4E-B44A-F3C41775DFA1}"/>
              </a:ext>
            </a:extLst>
          </p:cNvPr>
          <p:cNvSpPr>
            <a:spLocks noGrp="1"/>
          </p:cNvSpPr>
          <p:nvPr>
            <p:ph type="title"/>
          </p:nvPr>
        </p:nvSpPr>
        <p:spPr/>
        <p:txBody>
          <a:bodyPr/>
          <a:lstStyle/>
          <a:p>
            <a:r>
              <a:rPr lang="nl-NL"/>
              <a:t>Hardnekkigheid aantonen</a:t>
            </a:r>
          </a:p>
        </p:txBody>
      </p:sp>
      <p:sp>
        <p:nvSpPr>
          <p:cNvPr id="3" name="Tijdelijke aanduiding voor inhoud 2">
            <a:extLst>
              <a:ext uri="{FF2B5EF4-FFF2-40B4-BE49-F238E27FC236}">
                <a16:creationId xmlns:a16="http://schemas.microsoft.com/office/drawing/2014/main" id="{EDDECE7F-CD71-4647-A9EA-6CA1BE9D108C}"/>
              </a:ext>
            </a:extLst>
          </p:cNvPr>
          <p:cNvSpPr>
            <a:spLocks noGrp="1"/>
          </p:cNvSpPr>
          <p:nvPr>
            <p:ph idx="1"/>
          </p:nvPr>
        </p:nvSpPr>
        <p:spPr/>
        <p:txBody>
          <a:bodyPr vert="horz" lIns="91440" tIns="45720" rIns="91440" bIns="45720" rtlCol="0" anchor="t">
            <a:normAutofit fontScale="62500" lnSpcReduction="20000"/>
          </a:bodyPr>
          <a:lstStyle/>
          <a:p>
            <a:r>
              <a:rPr lang="nl-NL" dirty="0"/>
              <a:t>Twee keer 10-12 weken intensieve begeleiding tussen de drie hoofdmeetmomenten. </a:t>
            </a:r>
          </a:p>
          <a:p>
            <a:r>
              <a:rPr lang="nl-NL" dirty="0"/>
              <a:t>Na een E-score op hoofdmeting 1 is in ieder geval ondersteuningsniveau 2 noodzakelijk. Tussen hoofdmeting 2 en 3 is ondersteuningsniveau 3 noodzakelijk (naast 1 en 2).</a:t>
            </a:r>
          </a:p>
          <a:p>
            <a:r>
              <a:rPr lang="nl-NL" dirty="0"/>
              <a:t>Bij aanvraag op spelling moet de begeleiding op spelling zijn geweest. Wanneer een leerling 3 E scores heeft op lezen dienen de handelingsplannen geschreven te zijn op lezen.</a:t>
            </a:r>
          </a:p>
          <a:p>
            <a:r>
              <a:rPr lang="nl-NL" dirty="0"/>
              <a:t>Individueel of in een groepje van maximaal 4 kinderen</a:t>
            </a:r>
          </a:p>
          <a:p>
            <a:r>
              <a:rPr lang="nl-NL" dirty="0"/>
              <a:t>Minimaal 1 uur per week (3 x 20 min of 4 x 15 min) naast de reguliere leestijd (ondersteuningsniveau 1) en de verlengde instructie (ondersteuningsniveau 2) </a:t>
            </a:r>
          </a:p>
          <a:p>
            <a:r>
              <a:rPr lang="nl-NL" dirty="0"/>
              <a:t>Uitgevoerd door een leesspecialist (leerkracht of intern begeleider). Wanneer de begeleiding is uitgevoerd door een onderwijsassistent moet duidelijk omschreven zijn op welke manier de specialist betrokken is.</a:t>
            </a:r>
          </a:p>
          <a:p>
            <a:r>
              <a:rPr lang="nl-NL" dirty="0"/>
              <a:t>Inhoud, doel, methode, evaluatie zijn duidelijk omschreven in een handelingsplan of OPP. Het handelingsplan of OPP is gericht op de hiaten die zijn voortgekomen uit een zorgvuldige analyse.</a:t>
            </a:r>
          </a:p>
          <a:p>
            <a:r>
              <a:rPr lang="nl-NL" dirty="0"/>
              <a:t>Als een school is overgestapt naar een ander leerlingvolgsysteem, bijvoorbeeld de IEP, dan is  het voor de risicoleerlingen belangrijk om vanaf de start toetsen af te nemen die zijn toegestaan vanuit het NKD (voor lezen DMT of EMT, voor spelling cito, SVT of PI-dictee)</a:t>
            </a:r>
          </a:p>
          <a:p>
            <a:endParaRPr lang="nl-NL" dirty="0"/>
          </a:p>
          <a:p>
            <a:endParaRPr lang="nl-NL" dirty="0"/>
          </a:p>
        </p:txBody>
      </p:sp>
    </p:spTree>
    <p:extLst>
      <p:ext uri="{BB962C8B-B14F-4D97-AF65-F5344CB8AC3E}">
        <p14:creationId xmlns:p14="http://schemas.microsoft.com/office/powerpoint/2010/main" val="306496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FF9552-5EF5-4929-A524-ABE10D15DAEC}"/>
              </a:ext>
            </a:extLst>
          </p:cNvPr>
          <p:cNvSpPr>
            <a:spLocks noGrp="1"/>
          </p:cNvSpPr>
          <p:nvPr>
            <p:ph type="title"/>
          </p:nvPr>
        </p:nvSpPr>
        <p:spPr>
          <a:xfrm>
            <a:off x="1522414" y="274638"/>
            <a:ext cx="9143998" cy="1020762"/>
          </a:xfrm>
        </p:spPr>
        <p:txBody>
          <a:bodyPr anchor="b">
            <a:normAutofit/>
          </a:bodyPr>
          <a:lstStyle/>
          <a:p>
            <a:r>
              <a:rPr lang="nl-NL"/>
              <a:t>Enkelvoudigheid aantonen</a:t>
            </a:r>
          </a:p>
        </p:txBody>
      </p:sp>
      <p:pic>
        <p:nvPicPr>
          <p:cNvPr id="1026" name="Picture 2" descr="vergrootglas - Ja.be - Al het leuke nieuws van het web">
            <a:extLst>
              <a:ext uri="{FF2B5EF4-FFF2-40B4-BE49-F238E27FC236}">
                <a16:creationId xmlns:a16="http://schemas.microsoft.com/office/drawing/2014/main" id="{24A7B22F-AF02-44C9-B585-F2EF80159D3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522413" y="2425446"/>
            <a:ext cx="4419599" cy="3226307"/>
          </a:xfrm>
          <a:prstGeom prst="rect">
            <a:avLst/>
          </a:prstGeom>
          <a:solidFill>
            <a:srgbClr val="FFFFFF"/>
          </a:solidFill>
        </p:spPr>
      </p:pic>
      <p:sp>
        <p:nvSpPr>
          <p:cNvPr id="3" name="Tijdelijke aanduiding voor inhoud 2">
            <a:extLst>
              <a:ext uri="{FF2B5EF4-FFF2-40B4-BE49-F238E27FC236}">
                <a16:creationId xmlns:a16="http://schemas.microsoft.com/office/drawing/2014/main" id="{032F1695-E00F-415B-9D29-1DE8890F002C}"/>
              </a:ext>
            </a:extLst>
          </p:cNvPr>
          <p:cNvSpPr>
            <a:spLocks noGrp="1"/>
          </p:cNvSpPr>
          <p:nvPr>
            <p:ph sz="half" idx="2"/>
          </p:nvPr>
        </p:nvSpPr>
        <p:spPr>
          <a:xfrm>
            <a:off x="6246815" y="1905000"/>
            <a:ext cx="4419598" cy="4267200"/>
          </a:xfrm>
        </p:spPr>
        <p:txBody>
          <a:bodyPr>
            <a:normAutofit/>
          </a:bodyPr>
          <a:lstStyle/>
          <a:p>
            <a:r>
              <a:rPr lang="nl-NL" sz="2000"/>
              <a:t>Uit de uitdraai van het leerlingvolgsysteem blijkt dat er geen sprake is van een breder leerprobleem</a:t>
            </a:r>
          </a:p>
          <a:p>
            <a:r>
              <a:rPr lang="nl-NL" sz="2000"/>
              <a:t>Aanvullende observatie en achtergrondgegevens</a:t>
            </a:r>
          </a:p>
          <a:p>
            <a:r>
              <a:rPr lang="nl-NL" sz="2000"/>
              <a:t>Wanneer een leerling ADHD of autisme heeft moet er een verklaring van een behandelend arts aangeleverd worden waarin staat dat de ADHD of autisme onder controle is</a:t>
            </a:r>
          </a:p>
          <a:p>
            <a:r>
              <a:rPr lang="nl-NL" sz="2000"/>
              <a:t>TIQ&gt;70</a:t>
            </a:r>
          </a:p>
        </p:txBody>
      </p:sp>
    </p:spTree>
    <p:extLst>
      <p:ext uri="{BB962C8B-B14F-4D97-AF65-F5344CB8AC3E}">
        <p14:creationId xmlns:p14="http://schemas.microsoft.com/office/powerpoint/2010/main" val="2506016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E5FAED-6E87-49D7-A87A-BD96A5812795}"/>
              </a:ext>
            </a:extLst>
          </p:cNvPr>
          <p:cNvSpPr>
            <a:spLocks noGrp="1"/>
          </p:cNvSpPr>
          <p:nvPr>
            <p:ph type="title"/>
          </p:nvPr>
        </p:nvSpPr>
        <p:spPr>
          <a:xfrm>
            <a:off x="1522414" y="274638"/>
            <a:ext cx="9143998" cy="1020762"/>
          </a:xfrm>
        </p:spPr>
        <p:txBody>
          <a:bodyPr anchor="b">
            <a:normAutofit/>
          </a:bodyPr>
          <a:lstStyle/>
          <a:p>
            <a:r>
              <a:rPr lang="nl-NL"/>
              <a:t>Digidoor</a:t>
            </a:r>
          </a:p>
        </p:txBody>
      </p:sp>
      <p:sp>
        <p:nvSpPr>
          <p:cNvPr id="73" name="Text Placeholder 2">
            <a:extLst>
              <a:ext uri="{FF2B5EF4-FFF2-40B4-BE49-F238E27FC236}">
                <a16:creationId xmlns:a16="http://schemas.microsoft.com/office/drawing/2014/main" id="{25F81C43-238A-406A-9244-9E80ADCB79CE}"/>
              </a:ext>
            </a:extLst>
          </p:cNvPr>
          <p:cNvSpPr>
            <a:spLocks noGrp="1"/>
          </p:cNvSpPr>
          <p:nvPr>
            <p:ph type="body" sz="half" idx="2"/>
          </p:nvPr>
        </p:nvSpPr>
        <p:spPr>
          <a:xfrm>
            <a:off x="1522414" y="2613278"/>
            <a:ext cx="2743200" cy="3006686"/>
          </a:xfrm>
        </p:spPr>
        <p:txBody>
          <a:bodyPr>
            <a:normAutofit lnSpcReduction="10000"/>
          </a:bodyPr>
          <a:lstStyle/>
          <a:p>
            <a:r>
              <a:rPr lang="en-US" sz="2000" dirty="0"/>
              <a:t>Dossiers </a:t>
            </a:r>
            <a:r>
              <a:rPr lang="en-US" sz="2000" dirty="0" err="1"/>
              <a:t>worden</a:t>
            </a:r>
            <a:r>
              <a:rPr lang="en-US" sz="2000" dirty="0"/>
              <a:t> via </a:t>
            </a:r>
            <a:r>
              <a:rPr lang="en-US" sz="2000" dirty="0" err="1"/>
              <a:t>DigiDoor</a:t>
            </a:r>
            <a:r>
              <a:rPr lang="en-US" sz="2000" dirty="0"/>
              <a:t> </a:t>
            </a:r>
            <a:r>
              <a:rPr lang="en-US" sz="2000" dirty="0" err="1"/>
              <a:t>ingediend</a:t>
            </a:r>
            <a:endParaRPr lang="en-US" sz="2000" dirty="0"/>
          </a:p>
          <a:p>
            <a:r>
              <a:rPr lang="en-US" sz="2000" dirty="0"/>
              <a:t>Ook </a:t>
            </a:r>
            <a:r>
              <a:rPr lang="en-US" sz="2000" dirty="0" err="1"/>
              <a:t>aanvullingen</a:t>
            </a:r>
            <a:r>
              <a:rPr lang="en-US" sz="2000" dirty="0"/>
              <a:t> op het  dossier </a:t>
            </a:r>
            <a:r>
              <a:rPr lang="en-US" sz="2000" dirty="0" err="1"/>
              <a:t>moeten</a:t>
            </a:r>
            <a:r>
              <a:rPr lang="en-US" sz="2000" dirty="0"/>
              <a:t> in </a:t>
            </a:r>
            <a:r>
              <a:rPr lang="en-US" sz="2000" dirty="0" err="1"/>
              <a:t>digidoor</a:t>
            </a:r>
            <a:r>
              <a:rPr lang="en-US" sz="2000" dirty="0"/>
              <a:t> </a:t>
            </a:r>
            <a:r>
              <a:rPr lang="en-US" sz="2000" dirty="0" err="1"/>
              <a:t>gehangen</a:t>
            </a:r>
            <a:r>
              <a:rPr lang="en-US" sz="2000" dirty="0"/>
              <a:t> </a:t>
            </a:r>
            <a:r>
              <a:rPr lang="en-US" sz="2000" dirty="0" err="1"/>
              <a:t>worden</a:t>
            </a:r>
            <a:r>
              <a:rPr lang="en-US" sz="2000" dirty="0"/>
              <a:t>.</a:t>
            </a:r>
          </a:p>
          <a:p>
            <a:r>
              <a:rPr lang="en-US" sz="2000" dirty="0"/>
              <a:t>Na </a:t>
            </a:r>
            <a:r>
              <a:rPr lang="en-US" sz="2000" dirty="0" err="1"/>
              <a:t>goedkeurig</a:t>
            </a:r>
            <a:r>
              <a:rPr lang="en-US" sz="2000" dirty="0"/>
              <a:t> dossier, </a:t>
            </a:r>
            <a:r>
              <a:rPr lang="en-US" sz="2000" dirty="0" err="1"/>
              <a:t>kan</a:t>
            </a:r>
            <a:r>
              <a:rPr lang="en-US" sz="2000" dirty="0"/>
              <a:t> de </a:t>
            </a:r>
            <a:r>
              <a:rPr lang="en-US" sz="2000" dirty="0" err="1"/>
              <a:t>zorgaanbieder</a:t>
            </a:r>
            <a:r>
              <a:rPr lang="en-US" sz="2000" dirty="0"/>
              <a:t> het dossier </a:t>
            </a:r>
            <a:r>
              <a:rPr lang="en-US" sz="2000" dirty="0" err="1"/>
              <a:t>uit</a:t>
            </a:r>
            <a:r>
              <a:rPr lang="en-US" sz="2000" dirty="0"/>
              <a:t> </a:t>
            </a:r>
            <a:r>
              <a:rPr lang="en-US" sz="2000" dirty="0" err="1"/>
              <a:t>Digidoor</a:t>
            </a:r>
            <a:r>
              <a:rPr lang="en-US" sz="2000" dirty="0"/>
              <a:t> </a:t>
            </a:r>
            <a:r>
              <a:rPr lang="en-US" sz="2000" dirty="0" err="1"/>
              <a:t>halen</a:t>
            </a:r>
            <a:r>
              <a:rPr lang="en-US" sz="2000" dirty="0"/>
              <a:t>.</a:t>
            </a:r>
          </a:p>
        </p:txBody>
      </p:sp>
      <p:pic>
        <p:nvPicPr>
          <p:cNvPr id="2050" name="Picture 2" descr="Fasteners » DigiDoor Case Study » Fastener Agencies">
            <a:extLst>
              <a:ext uri="{FF2B5EF4-FFF2-40B4-BE49-F238E27FC236}">
                <a16:creationId xmlns:a16="http://schemas.microsoft.com/office/drawing/2014/main" id="{BF866CF5-B840-4E4E-A96E-BD89C87B848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10022" y="2613279"/>
            <a:ext cx="5669280" cy="2622041"/>
          </a:xfrm>
          <a:prstGeom prst="rect">
            <a:avLst/>
          </a:prstGeom>
          <a:solidFill>
            <a:srgbClr val="FFFFFF"/>
          </a:solidFill>
        </p:spPr>
      </p:pic>
    </p:spTree>
    <p:extLst>
      <p:ext uri="{BB962C8B-B14F-4D97-AF65-F5344CB8AC3E}">
        <p14:creationId xmlns:p14="http://schemas.microsoft.com/office/powerpoint/2010/main" val="3695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E03700-B425-47D9-9D4D-82C29A9995A8}"/>
              </a:ext>
            </a:extLst>
          </p:cNvPr>
          <p:cNvSpPr>
            <a:spLocks noGrp="1"/>
          </p:cNvSpPr>
          <p:nvPr>
            <p:ph type="title"/>
          </p:nvPr>
        </p:nvSpPr>
        <p:spPr>
          <a:xfrm>
            <a:off x="1522414" y="274638"/>
            <a:ext cx="9143998" cy="1020762"/>
          </a:xfrm>
        </p:spPr>
        <p:txBody>
          <a:bodyPr anchor="b">
            <a:normAutofit/>
          </a:bodyPr>
          <a:lstStyle/>
          <a:p>
            <a:r>
              <a:rPr lang="nl-NL"/>
              <a:t>Zien in de Klas en RID</a:t>
            </a:r>
          </a:p>
        </p:txBody>
      </p:sp>
      <p:pic>
        <p:nvPicPr>
          <p:cNvPr id="6" name="Tijdelijke aanduiding voor inhoud 5">
            <a:extLst>
              <a:ext uri="{FF2B5EF4-FFF2-40B4-BE49-F238E27FC236}">
                <a16:creationId xmlns:a16="http://schemas.microsoft.com/office/drawing/2014/main" id="{E85A27D0-4199-437E-B2C4-4D50576D2950}"/>
              </a:ext>
            </a:extLst>
          </p:cNvPr>
          <p:cNvPicPr>
            <a:picLocks noGrp="1" noChangeAspect="1"/>
          </p:cNvPicPr>
          <p:nvPr>
            <p:ph idx="1"/>
          </p:nvPr>
        </p:nvPicPr>
        <p:blipFill>
          <a:blip r:embed="rId2"/>
          <a:stretch>
            <a:fillRect/>
          </a:stretch>
        </p:blipFill>
        <p:spPr>
          <a:xfrm>
            <a:off x="2367601" y="2057400"/>
            <a:ext cx="7453626" cy="4267200"/>
          </a:xfrm>
          <a:noFill/>
        </p:spPr>
      </p:pic>
    </p:spTree>
    <p:extLst>
      <p:ext uri="{BB962C8B-B14F-4D97-AF65-F5344CB8AC3E}">
        <p14:creationId xmlns:p14="http://schemas.microsoft.com/office/powerpoint/2010/main" val="40074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D3AA72-0E97-4FFB-B165-73DC64C23FBC}"/>
              </a:ext>
            </a:extLst>
          </p:cNvPr>
          <p:cNvSpPr>
            <a:spLocks noGrp="1"/>
          </p:cNvSpPr>
          <p:nvPr>
            <p:ph type="title"/>
          </p:nvPr>
        </p:nvSpPr>
        <p:spPr/>
        <p:txBody>
          <a:bodyPr/>
          <a:lstStyle/>
          <a:p>
            <a:r>
              <a:rPr lang="nl-NL"/>
              <a:t>Nieuwe indeling</a:t>
            </a:r>
          </a:p>
        </p:txBody>
      </p:sp>
      <p:sp>
        <p:nvSpPr>
          <p:cNvPr id="3" name="Tijdelijke aanduiding voor inhoud 2">
            <a:extLst>
              <a:ext uri="{FF2B5EF4-FFF2-40B4-BE49-F238E27FC236}">
                <a16:creationId xmlns:a16="http://schemas.microsoft.com/office/drawing/2014/main" id="{C6D90E22-137E-43F6-A48D-3DE820D9497C}"/>
              </a:ext>
            </a:extLst>
          </p:cNvPr>
          <p:cNvSpPr>
            <a:spLocks noGrp="1"/>
          </p:cNvSpPr>
          <p:nvPr>
            <p:ph idx="1"/>
          </p:nvPr>
        </p:nvSpPr>
        <p:spPr/>
        <p:txBody>
          <a:bodyPr vert="horz" lIns="91440" tIns="45720" rIns="91440" bIns="45720" rtlCol="0" anchor="t">
            <a:normAutofit/>
          </a:bodyPr>
          <a:lstStyle/>
          <a:p>
            <a:r>
              <a:rPr lang="nl-NL">
                <a:ea typeface="+mn-lt"/>
                <a:cs typeface="+mn-lt"/>
              </a:rPr>
              <a:t>Op het oudervragenformulier staat nog de regel van de te kiezen zorgaanbieder. Het is belangrijk dat de intern begeleider hierin gaat aansturen. School, ouders en kinderen zijn erbij gebaat dat dit zo snel mogelijk overgaat want dan gaat de verdeling van zorgaanbieders in Noord en Zuid effect opleveren (korte lijntjes, expertise in de school, tijdwinst).</a:t>
            </a:r>
            <a:endParaRPr lang="nl-NL"/>
          </a:p>
        </p:txBody>
      </p:sp>
    </p:spTree>
    <p:extLst>
      <p:ext uri="{BB962C8B-B14F-4D97-AF65-F5344CB8AC3E}">
        <p14:creationId xmlns:p14="http://schemas.microsoft.com/office/powerpoint/2010/main" val="4584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C0A0B5-4B53-4A8E-AB61-3C2B5A059F9D}"/>
              </a:ext>
            </a:extLst>
          </p:cNvPr>
          <p:cNvSpPr>
            <a:spLocks noGrp="1"/>
          </p:cNvSpPr>
          <p:nvPr>
            <p:ph type="title"/>
          </p:nvPr>
        </p:nvSpPr>
        <p:spPr>
          <a:xfrm>
            <a:off x="1522414" y="274638"/>
            <a:ext cx="9143998" cy="1020762"/>
          </a:xfrm>
        </p:spPr>
        <p:txBody>
          <a:bodyPr anchor="b">
            <a:normAutofit/>
          </a:bodyPr>
          <a:lstStyle/>
          <a:p>
            <a:r>
              <a:rPr lang="nl-NL"/>
              <a:t>Handige sites</a:t>
            </a:r>
          </a:p>
        </p:txBody>
      </p:sp>
      <p:sp>
        <p:nvSpPr>
          <p:cNvPr id="7" name="Content Placeholder 2">
            <a:extLst>
              <a:ext uri="{FF2B5EF4-FFF2-40B4-BE49-F238E27FC236}">
                <a16:creationId xmlns:a16="http://schemas.microsoft.com/office/drawing/2014/main" id="{A5F4B54C-0AAB-47E4-ABE1-DDD32D500F2C}"/>
              </a:ext>
            </a:extLst>
          </p:cNvPr>
          <p:cNvSpPr>
            <a:spLocks noGrp="1"/>
          </p:cNvSpPr>
          <p:nvPr>
            <p:ph idx="1"/>
          </p:nvPr>
        </p:nvSpPr>
        <p:spPr>
          <a:xfrm>
            <a:off x="1522414" y="1905000"/>
            <a:ext cx="9144000" cy="4267200"/>
          </a:xfrm>
        </p:spPr>
        <p:txBody>
          <a:bodyPr/>
          <a:lstStyle/>
          <a:p>
            <a:r>
              <a:rPr lang="nl-NL">
                <a:hlinkClick r:id="rId2"/>
              </a:rPr>
              <a:t>Richtlijnen en handreikingen | Nederlands Kwaliteitsinstituut Dyslexie (nkd.nl)</a:t>
            </a:r>
            <a:endParaRPr lang="en-US">
              <a:hlinkClick r:id="rId3"/>
            </a:endParaRPr>
          </a:p>
          <a:p>
            <a:r>
              <a:rPr lang="en-US">
                <a:hlinkClick r:id="rId3"/>
              </a:rPr>
              <a:t>https://zienindeklas.nl/wp-content/uploads/2020/06/Handelingsplan-Dyslexie.pdf</a:t>
            </a:r>
            <a:endParaRPr lang="en-US"/>
          </a:p>
          <a:p>
            <a:r>
              <a:rPr lang="en-US">
                <a:hlinkClick r:id="rId4"/>
              </a:rPr>
              <a:t>https://www.nkd.nl/app/uploads/2019/02/2019-Leidraad-vergoedingsregeling-dyslexie-versie-2.0.pdf</a:t>
            </a:r>
            <a:endParaRPr lang="en-US"/>
          </a:p>
          <a:p>
            <a:endParaRPr lang="en-US"/>
          </a:p>
          <a:p>
            <a:endParaRPr lang="en-US"/>
          </a:p>
        </p:txBody>
      </p:sp>
    </p:spTree>
    <p:extLst>
      <p:ext uri="{BB962C8B-B14F-4D97-AF65-F5344CB8AC3E}">
        <p14:creationId xmlns:p14="http://schemas.microsoft.com/office/powerpoint/2010/main" val="13694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choolbo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Office_9529499_TF02804846_TF02804846" id="{C94990DC-43D7-4EDA-AD9F-2CC864971898}" vid="{43BD6323-6600-4C9E-A44A-05BED6317C3C}"/>
    </a:ext>
  </a:extLst>
</a:theme>
</file>

<file path=ppt/theme/theme2.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E39FC5D4221946834E13C9D2D5BEB2" ma:contentTypeVersion="11" ma:contentTypeDescription="Een nieuw document maken." ma:contentTypeScope="" ma:versionID="564edd5d773479ea77e89a4547745422">
  <xsd:schema xmlns:xsd="http://www.w3.org/2001/XMLSchema" xmlns:xs="http://www.w3.org/2001/XMLSchema" xmlns:p="http://schemas.microsoft.com/office/2006/metadata/properties" xmlns:ns2="f483af34-8010-400a-840c-448e827596d6" xmlns:ns3="a8685def-1dfe-492c-9237-435d4eaa44c7" targetNamespace="http://schemas.microsoft.com/office/2006/metadata/properties" ma:root="true" ma:fieldsID="5d8e37b0fa2ab00eab8a6c1f92e8c544" ns2:_="" ns3:_="">
    <xsd:import namespace="f483af34-8010-400a-840c-448e827596d6"/>
    <xsd:import namespace="a8685def-1dfe-492c-9237-435d4eaa44c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83af34-8010-400a-840c-448e827596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685def-1dfe-492c-9237-435d4eaa44c7" elementFormDefault="qualified">
    <xsd:import namespace="http://schemas.microsoft.com/office/2006/documentManagement/types"/>
    <xsd:import namespace="http://schemas.microsoft.com/office/infopath/2007/PartnerControls"/>
    <xsd:element name="SharedWithUsers" ma:index="17"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C627E7-C439-4BA2-9200-02EDE9E4057C}">
  <ds:schemaRefs>
    <ds:schemaRef ds:uri="a8685def-1dfe-492c-9237-435d4eaa44c7"/>
    <ds:schemaRef ds:uri="http://schemas.microsoft.com/office/2006/documentManagement/types"/>
    <ds:schemaRef ds:uri="http://purl.org/dc/elements/1.1/"/>
    <ds:schemaRef ds:uri="http://schemas.microsoft.com/office/2006/metadata/properties"/>
    <ds:schemaRef ds:uri="http://purl.org/dc/dcmitype/"/>
    <ds:schemaRef ds:uri="http://purl.org/dc/terms/"/>
    <ds:schemaRef ds:uri="http://schemas.openxmlformats.org/package/2006/metadata/core-properties"/>
    <ds:schemaRef ds:uri="http://schemas.microsoft.com/office/infopath/2007/PartnerControls"/>
    <ds:schemaRef ds:uri="f483af34-8010-400a-840c-448e827596d6"/>
    <ds:schemaRef ds:uri="http://www.w3.org/XML/1998/namespace"/>
  </ds:schemaRefs>
</ds:datastoreItem>
</file>

<file path=customXml/itemProps2.xml><?xml version="1.0" encoding="utf-8"?>
<ds:datastoreItem xmlns:ds="http://schemas.openxmlformats.org/officeDocument/2006/customXml" ds:itemID="{A1DEDAA6-1CD9-4DAC-BEA5-CF5A069A414F}">
  <ds:schemaRefs>
    <ds:schemaRef ds:uri="a8685def-1dfe-492c-9237-435d4eaa44c7"/>
    <ds:schemaRef ds:uri="f483af34-8010-400a-840c-448e827596d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D2AF869-C8E8-495A-A38D-49450EF4CE0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TotalTime>
  <Words>541</Words>
  <Application>Microsoft Office PowerPoint</Application>
  <PresentationFormat>Aangepast</PresentationFormat>
  <Paragraphs>44</Paragraphs>
  <Slides>11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Consolas</vt:lpstr>
      <vt:lpstr>Corbel</vt:lpstr>
      <vt:lpstr>Schoolbord 16x9</vt:lpstr>
      <vt:lpstr>Dyslexiedossier</vt:lpstr>
      <vt:lpstr>Procedure</vt:lpstr>
      <vt:lpstr>Ernst aantonen</vt:lpstr>
      <vt:lpstr>Hardnekkigheid aantonen</vt:lpstr>
      <vt:lpstr>Enkelvoudigheid aantonen</vt:lpstr>
      <vt:lpstr>Digidoor</vt:lpstr>
      <vt:lpstr>Zien in de Klas en RID</vt:lpstr>
      <vt:lpstr>Nieuwe indeling</vt:lpstr>
      <vt:lpstr>Handige sites</vt:lpstr>
      <vt:lpstr>Voorbeelden van dossiers</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Dyslexiedossier</dc:title>
  <dc:creator>Martin Dijs</dc:creator>
  <cp:lastModifiedBy>Lisette Bakker</cp:lastModifiedBy>
  <cp:revision>3</cp:revision>
  <cp:lastPrinted>2021-01-19T13:55:57Z</cp:lastPrinted>
  <dcterms:created xsi:type="dcterms:W3CDTF">2020-12-11T19:23:55Z</dcterms:created>
  <dcterms:modified xsi:type="dcterms:W3CDTF">2021-01-20T10:57:12Z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0x010100D8E39FC5D4221946834E13C9D2D5BEB2</vt:lpwstr>
  </property>
</Properties>
</file>