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4"/>
  </p:sldMasterIdLst>
  <p:sldIdLst>
    <p:sldId id="256" r:id="rId5"/>
    <p:sldId id="257" r:id="rId6"/>
    <p:sldId id="258" r:id="rId7"/>
    <p:sldId id="260" r:id="rId8"/>
    <p:sldId id="262" r:id="rId9"/>
    <p:sldId id="271" r:id="rId10"/>
    <p:sldId id="272" r:id="rId11"/>
    <p:sldId id="264" r:id="rId12"/>
    <p:sldId id="27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179"/>
    <a:srgbClr val="F2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799E36-8D2A-4D06-98F4-8C8F85D161DD}" v="34" dt="2021-11-15T15:01:39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49D0B-2291-4FDF-BFBB-0F89AE9D06B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6914045-2783-4A35-A6BD-A93338822FBA}">
      <dgm:prSet phldrT="[Tekst]" phldr="0" custT="1"/>
      <dgm:spPr/>
      <dgm:t>
        <a:bodyPr/>
        <a:lstStyle/>
        <a:p>
          <a:r>
            <a:rPr lang="nl-NL" sz="2800" dirty="0"/>
            <a:t>Kop</a:t>
          </a:r>
          <a:endParaRPr lang="nl-NL" sz="2400" dirty="0"/>
        </a:p>
      </dgm:t>
    </dgm:pt>
    <dgm:pt modelId="{1F9CB998-C2D2-44BA-B001-A6527A54A7A8}" type="parTrans" cxnId="{A002FB30-E06D-4328-AB53-D1C7462FE955}">
      <dgm:prSet/>
      <dgm:spPr/>
      <dgm:t>
        <a:bodyPr/>
        <a:lstStyle/>
        <a:p>
          <a:endParaRPr lang="nl-NL" sz="3200"/>
        </a:p>
      </dgm:t>
    </dgm:pt>
    <dgm:pt modelId="{FFE1E5F7-E0B4-490D-8FB2-E068D61CF57C}" type="sibTrans" cxnId="{A002FB30-E06D-4328-AB53-D1C7462FE955}">
      <dgm:prSet/>
      <dgm:spPr/>
      <dgm:t>
        <a:bodyPr/>
        <a:lstStyle/>
        <a:p>
          <a:endParaRPr lang="nl-NL" sz="3200"/>
        </a:p>
      </dgm:t>
    </dgm:pt>
    <dgm:pt modelId="{9EAD46E7-1A3B-4145-B4F9-C08202435915}">
      <dgm:prSet phldrT="[Tekst]" phldr="0" custT="1"/>
      <dgm:spPr/>
      <dgm:t>
        <a:bodyPr/>
        <a:lstStyle/>
        <a:p>
          <a:r>
            <a:rPr lang="nl-NL" sz="2800" dirty="0">
              <a:solidFill>
                <a:schemeClr val="bg1"/>
              </a:solidFill>
            </a:rPr>
            <a:t>Mentimeter</a:t>
          </a:r>
          <a:endParaRPr lang="nl-NL" sz="2400" dirty="0">
            <a:solidFill>
              <a:schemeClr val="bg1"/>
            </a:solidFill>
          </a:endParaRPr>
        </a:p>
      </dgm:t>
    </dgm:pt>
    <dgm:pt modelId="{ED0E3A57-49CB-4380-A200-A74A442FCBFB}" type="parTrans" cxnId="{54C490D0-BC4C-4EC6-B45C-6634CA4B5D7A}">
      <dgm:prSet/>
      <dgm:spPr/>
      <dgm:t>
        <a:bodyPr/>
        <a:lstStyle/>
        <a:p>
          <a:endParaRPr lang="nl-NL" sz="3200"/>
        </a:p>
      </dgm:t>
    </dgm:pt>
    <dgm:pt modelId="{9B4DFA0A-8E97-4AAE-BA47-66CE9B18ABC6}" type="sibTrans" cxnId="{54C490D0-BC4C-4EC6-B45C-6634CA4B5D7A}">
      <dgm:prSet/>
      <dgm:spPr/>
      <dgm:t>
        <a:bodyPr/>
        <a:lstStyle/>
        <a:p>
          <a:endParaRPr lang="nl-NL" sz="3200"/>
        </a:p>
      </dgm:t>
    </dgm:pt>
    <dgm:pt modelId="{1DF5C908-E719-4A19-B7A3-3FF2680BD8A9}">
      <dgm:prSet phldrT="[Tekst]" phldr="0" custT="1"/>
      <dgm:spPr/>
      <dgm:t>
        <a:bodyPr/>
        <a:lstStyle/>
        <a:p>
          <a:r>
            <a:rPr lang="nl-NL" sz="2400" dirty="0"/>
            <a:t>Verkenning</a:t>
          </a:r>
        </a:p>
      </dgm:t>
    </dgm:pt>
    <dgm:pt modelId="{61620446-6597-45F9-8A79-33208026D48D}" type="parTrans" cxnId="{1D693114-284A-4081-8F55-636B0FAC775B}">
      <dgm:prSet/>
      <dgm:spPr/>
      <dgm:t>
        <a:bodyPr/>
        <a:lstStyle/>
        <a:p>
          <a:endParaRPr lang="nl-NL" sz="3200"/>
        </a:p>
      </dgm:t>
    </dgm:pt>
    <dgm:pt modelId="{BF66B716-B15E-4AFD-B4AE-795A91C30C9C}" type="sibTrans" cxnId="{1D693114-284A-4081-8F55-636B0FAC775B}">
      <dgm:prSet/>
      <dgm:spPr/>
      <dgm:t>
        <a:bodyPr/>
        <a:lstStyle/>
        <a:p>
          <a:endParaRPr lang="nl-NL" sz="3200"/>
        </a:p>
      </dgm:t>
    </dgm:pt>
    <dgm:pt modelId="{1351AD7B-42D8-4EA7-AEC7-5C58A1410AD5}">
      <dgm:prSet phldrT="[Tekst]" phldr="0" custT="1"/>
      <dgm:spPr/>
      <dgm:t>
        <a:bodyPr/>
        <a:lstStyle/>
        <a:p>
          <a:r>
            <a:rPr lang="nl-NL" sz="2800" dirty="0">
              <a:solidFill>
                <a:schemeClr val="bg1"/>
              </a:solidFill>
            </a:rPr>
            <a:t>Why</a:t>
          </a:r>
          <a:r>
            <a:rPr lang="nl-NL" sz="2400" dirty="0">
              <a:solidFill>
                <a:schemeClr val="bg1"/>
              </a:solidFill>
            </a:rPr>
            <a:t>?</a:t>
          </a:r>
        </a:p>
      </dgm:t>
    </dgm:pt>
    <dgm:pt modelId="{A67B1CB2-C5EA-4A27-AE4A-7D515E89DB52}" type="parTrans" cxnId="{D944F317-0A6E-44A8-9D17-54659E7656B0}">
      <dgm:prSet/>
      <dgm:spPr/>
      <dgm:t>
        <a:bodyPr/>
        <a:lstStyle/>
        <a:p>
          <a:endParaRPr lang="nl-NL" sz="3200"/>
        </a:p>
      </dgm:t>
    </dgm:pt>
    <dgm:pt modelId="{1725F693-875E-492B-AD9B-902468DF1B3B}" type="sibTrans" cxnId="{D944F317-0A6E-44A8-9D17-54659E7656B0}">
      <dgm:prSet/>
      <dgm:spPr/>
      <dgm:t>
        <a:bodyPr/>
        <a:lstStyle/>
        <a:p>
          <a:endParaRPr lang="nl-NL" sz="3200"/>
        </a:p>
      </dgm:t>
    </dgm:pt>
    <dgm:pt modelId="{75B006DB-ABF1-4CCA-8A65-94E5FA5009FF}">
      <dgm:prSet phldrT="[Tekst]" phldr="0" custT="1"/>
      <dgm:spPr/>
      <dgm:t>
        <a:bodyPr/>
        <a:lstStyle/>
        <a:p>
          <a:r>
            <a:rPr lang="nl-NL" sz="2800" dirty="0"/>
            <a:t>3x</a:t>
          </a:r>
          <a:endParaRPr lang="nl-NL" sz="2400" dirty="0"/>
        </a:p>
      </dgm:t>
    </dgm:pt>
    <dgm:pt modelId="{6965F5D3-B6C7-4A47-9957-B6F8F49DBFE9}" type="parTrans" cxnId="{D31C86BA-B4D6-4098-98CF-F0378E971149}">
      <dgm:prSet/>
      <dgm:spPr/>
      <dgm:t>
        <a:bodyPr/>
        <a:lstStyle/>
        <a:p>
          <a:endParaRPr lang="nl-NL" sz="3200"/>
        </a:p>
      </dgm:t>
    </dgm:pt>
    <dgm:pt modelId="{2840A5FF-8112-4AB2-876C-3C68D6A64834}" type="sibTrans" cxnId="{D31C86BA-B4D6-4098-98CF-F0378E971149}">
      <dgm:prSet/>
      <dgm:spPr/>
      <dgm:t>
        <a:bodyPr/>
        <a:lstStyle/>
        <a:p>
          <a:endParaRPr lang="nl-NL" sz="3200"/>
        </a:p>
      </dgm:t>
    </dgm:pt>
    <dgm:pt modelId="{0A83ECC9-9E50-4648-BAB1-7D4061F0F6B9}">
      <dgm:prSet phldrT="[Tekst]" phldr="0" custT="1"/>
      <dgm:spPr/>
      <dgm:t>
        <a:bodyPr/>
        <a:lstStyle/>
        <a:p>
          <a:r>
            <a:rPr lang="nl-NL" sz="2800" dirty="0">
              <a:solidFill>
                <a:schemeClr val="bg1"/>
              </a:solidFill>
            </a:rPr>
            <a:t>Bos-en Waterwijk</a:t>
          </a:r>
        </a:p>
      </dgm:t>
    </dgm:pt>
    <dgm:pt modelId="{35F7F1AB-7FA2-46BF-BB9E-DAE795E556EB}" type="parTrans" cxnId="{C79414ED-1ED2-4E87-AC45-23BC9130574A}">
      <dgm:prSet/>
      <dgm:spPr/>
      <dgm:t>
        <a:bodyPr/>
        <a:lstStyle/>
        <a:p>
          <a:endParaRPr lang="nl-NL" sz="3200"/>
        </a:p>
      </dgm:t>
    </dgm:pt>
    <dgm:pt modelId="{11B112D8-EC23-41CC-86A9-5037A218F52D}" type="sibTrans" cxnId="{C79414ED-1ED2-4E87-AC45-23BC9130574A}">
      <dgm:prSet/>
      <dgm:spPr/>
      <dgm:t>
        <a:bodyPr/>
        <a:lstStyle/>
        <a:p>
          <a:endParaRPr lang="nl-NL" sz="3200"/>
        </a:p>
      </dgm:t>
    </dgm:pt>
    <dgm:pt modelId="{A0AF72BC-754B-4932-B970-D11B14DBE6C0}">
      <dgm:prSet custT="1"/>
      <dgm:spPr/>
      <dgm:t>
        <a:bodyPr/>
        <a:lstStyle/>
        <a:p>
          <a:r>
            <a:rPr lang="nl-NL" sz="2800" dirty="0"/>
            <a:t>Staart</a:t>
          </a:r>
        </a:p>
      </dgm:t>
    </dgm:pt>
    <dgm:pt modelId="{2B6B445F-F0AE-42DA-B512-64869B695EA2}" type="parTrans" cxnId="{F8E1473A-90D6-42F0-8629-C584BDDA3ADA}">
      <dgm:prSet/>
      <dgm:spPr/>
      <dgm:t>
        <a:bodyPr/>
        <a:lstStyle/>
        <a:p>
          <a:endParaRPr lang="nl-NL" sz="3200"/>
        </a:p>
      </dgm:t>
    </dgm:pt>
    <dgm:pt modelId="{196C297C-47A5-4F2A-9476-0C4A5130FDEE}" type="sibTrans" cxnId="{F8E1473A-90D6-42F0-8629-C584BDDA3ADA}">
      <dgm:prSet/>
      <dgm:spPr/>
      <dgm:t>
        <a:bodyPr/>
        <a:lstStyle/>
        <a:p>
          <a:endParaRPr lang="nl-NL" sz="3200"/>
        </a:p>
      </dgm:t>
    </dgm:pt>
    <dgm:pt modelId="{CB590DD5-9988-4C21-8A38-5685E64B184F}">
      <dgm:prSet phldrT="[Tekst]" phldr="0" custT="1"/>
      <dgm:spPr/>
      <dgm:t>
        <a:bodyPr/>
        <a:lstStyle/>
        <a:p>
          <a:r>
            <a:rPr lang="nl-NL" sz="2800" dirty="0">
              <a:solidFill>
                <a:schemeClr val="bg1"/>
              </a:solidFill>
            </a:rPr>
            <a:t>Zuiderzeewijk</a:t>
          </a:r>
        </a:p>
      </dgm:t>
    </dgm:pt>
    <dgm:pt modelId="{609F3C93-0251-4982-9F1D-75B6764FC20A}" type="parTrans" cxnId="{4812CDF5-FCBB-4C9F-90D1-980A88D65B8B}">
      <dgm:prSet/>
      <dgm:spPr/>
      <dgm:t>
        <a:bodyPr/>
        <a:lstStyle/>
        <a:p>
          <a:endParaRPr lang="nl-NL" sz="3200"/>
        </a:p>
      </dgm:t>
    </dgm:pt>
    <dgm:pt modelId="{9A45A351-C8B2-4EB5-AF84-26379103A6C3}" type="sibTrans" cxnId="{4812CDF5-FCBB-4C9F-90D1-980A88D65B8B}">
      <dgm:prSet/>
      <dgm:spPr/>
      <dgm:t>
        <a:bodyPr/>
        <a:lstStyle/>
        <a:p>
          <a:endParaRPr lang="nl-NL" sz="3200"/>
        </a:p>
      </dgm:t>
    </dgm:pt>
    <dgm:pt modelId="{4892DD2A-00CA-441B-813D-4315C0AFA818}">
      <dgm:prSet phldrT="[Tekst]" phldr="0" custT="1"/>
      <dgm:spPr/>
      <dgm:t>
        <a:bodyPr/>
        <a:lstStyle/>
        <a:p>
          <a:r>
            <a:rPr lang="nl-NL" sz="2800" dirty="0">
              <a:solidFill>
                <a:schemeClr val="bg1"/>
              </a:solidFill>
            </a:rPr>
            <a:t>Atolwijk</a:t>
          </a:r>
        </a:p>
      </dgm:t>
    </dgm:pt>
    <dgm:pt modelId="{F3345F74-162A-4A67-8AE7-58933A7BB202}" type="parTrans" cxnId="{88C80612-B432-4245-B02B-F0D27B646DB8}">
      <dgm:prSet/>
      <dgm:spPr/>
      <dgm:t>
        <a:bodyPr/>
        <a:lstStyle/>
        <a:p>
          <a:endParaRPr lang="nl-NL" sz="3200"/>
        </a:p>
      </dgm:t>
    </dgm:pt>
    <dgm:pt modelId="{D86AD5C5-2E83-4C82-AEB0-10292247E5ED}" type="sibTrans" cxnId="{88C80612-B432-4245-B02B-F0D27B646DB8}">
      <dgm:prSet/>
      <dgm:spPr/>
      <dgm:t>
        <a:bodyPr/>
        <a:lstStyle/>
        <a:p>
          <a:endParaRPr lang="nl-NL" sz="3200"/>
        </a:p>
      </dgm:t>
    </dgm:pt>
    <dgm:pt modelId="{B9BC5E38-AA6B-41FA-B5FB-CDFB111F8A85}" type="pres">
      <dgm:prSet presAssocID="{07449D0B-2291-4FDF-BFBB-0F89AE9D06B7}" presName="rootnode" presStyleCnt="0">
        <dgm:presLayoutVars>
          <dgm:chMax/>
          <dgm:chPref/>
          <dgm:dir/>
          <dgm:animLvl val="lvl"/>
        </dgm:presLayoutVars>
      </dgm:prSet>
      <dgm:spPr/>
    </dgm:pt>
    <dgm:pt modelId="{B6C1EDE4-477F-4C3F-AA6A-AA41AD81C17B}" type="pres">
      <dgm:prSet presAssocID="{96914045-2783-4A35-A6BD-A93338822FBA}" presName="composite" presStyleCnt="0"/>
      <dgm:spPr/>
    </dgm:pt>
    <dgm:pt modelId="{EEE6ADA0-9E61-43C2-A8D9-B9C4C504FB6B}" type="pres">
      <dgm:prSet presAssocID="{96914045-2783-4A35-A6BD-A93338822FBA}" presName="bentUpArrow1" presStyleLbl="alignImgPlace1" presStyleIdx="0" presStyleCnt="3"/>
      <dgm:spPr/>
    </dgm:pt>
    <dgm:pt modelId="{C62D5EB5-8E51-4CEC-98BA-1EA2BD897449}" type="pres">
      <dgm:prSet presAssocID="{96914045-2783-4A35-A6BD-A93338822FB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305ADF5C-ABD3-4A9F-A75C-95502DC9F818}" type="pres">
      <dgm:prSet presAssocID="{96914045-2783-4A35-A6BD-A93338822FBA}" presName="ChildText" presStyleLbl="revTx" presStyleIdx="0" presStyleCnt="3" custScaleX="170017">
        <dgm:presLayoutVars>
          <dgm:chMax val="0"/>
          <dgm:chPref val="0"/>
          <dgm:bulletEnabled val="1"/>
        </dgm:presLayoutVars>
      </dgm:prSet>
      <dgm:spPr/>
    </dgm:pt>
    <dgm:pt modelId="{6FF0490F-469C-4CAA-8C97-D4D5E7F78DA6}" type="pres">
      <dgm:prSet presAssocID="{FFE1E5F7-E0B4-490D-8FB2-E068D61CF57C}" presName="sibTrans" presStyleCnt="0"/>
      <dgm:spPr/>
    </dgm:pt>
    <dgm:pt modelId="{C67AD43C-D382-4B5E-AB43-513C6FCAF9DE}" type="pres">
      <dgm:prSet presAssocID="{1DF5C908-E719-4A19-B7A3-3FF2680BD8A9}" presName="composite" presStyleCnt="0"/>
      <dgm:spPr/>
    </dgm:pt>
    <dgm:pt modelId="{3DC6A7EC-1E42-4561-AA00-11ADF9847E06}" type="pres">
      <dgm:prSet presAssocID="{1DF5C908-E719-4A19-B7A3-3FF2680BD8A9}" presName="bentUpArrow1" presStyleLbl="alignImgPlace1" presStyleIdx="1" presStyleCnt="3"/>
      <dgm:spPr/>
    </dgm:pt>
    <dgm:pt modelId="{463CDA34-5958-44A1-ABBC-A2C2B9C58474}" type="pres">
      <dgm:prSet presAssocID="{1DF5C908-E719-4A19-B7A3-3FF2680BD8A9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3235DAE4-84FF-4517-8BBA-C6B833197DEF}" type="pres">
      <dgm:prSet presAssocID="{1DF5C908-E719-4A19-B7A3-3FF2680BD8A9}" presName="ChildText" presStyleLbl="revTx" presStyleIdx="1" presStyleCnt="3" custScaleX="110899">
        <dgm:presLayoutVars>
          <dgm:chMax val="0"/>
          <dgm:chPref val="0"/>
          <dgm:bulletEnabled val="1"/>
        </dgm:presLayoutVars>
      </dgm:prSet>
      <dgm:spPr/>
    </dgm:pt>
    <dgm:pt modelId="{5BC29023-3B5A-447F-B5A6-AADFAAA4C99E}" type="pres">
      <dgm:prSet presAssocID="{BF66B716-B15E-4AFD-B4AE-795A91C30C9C}" presName="sibTrans" presStyleCnt="0"/>
      <dgm:spPr/>
    </dgm:pt>
    <dgm:pt modelId="{3FE0DED7-5EF7-4C98-9313-FB389165FB29}" type="pres">
      <dgm:prSet presAssocID="{75B006DB-ABF1-4CCA-8A65-94E5FA5009FF}" presName="composite" presStyleCnt="0"/>
      <dgm:spPr/>
    </dgm:pt>
    <dgm:pt modelId="{047FD4C2-EC35-4717-88AA-2596E7784645}" type="pres">
      <dgm:prSet presAssocID="{75B006DB-ABF1-4CCA-8A65-94E5FA5009FF}" presName="bentUpArrow1" presStyleLbl="alignImgPlace1" presStyleIdx="2" presStyleCnt="3"/>
      <dgm:spPr/>
    </dgm:pt>
    <dgm:pt modelId="{AFA44DC9-E013-4CDF-9388-5A58C14A73A4}" type="pres">
      <dgm:prSet presAssocID="{75B006DB-ABF1-4CCA-8A65-94E5FA5009F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909F090B-87A2-4F1A-B748-699DBD976684}" type="pres">
      <dgm:prSet presAssocID="{75B006DB-ABF1-4CCA-8A65-94E5FA5009FF}" presName="ChildText" presStyleLbl="revTx" presStyleIdx="2" presStyleCnt="3" custScaleX="290073" custLinFactX="3779" custLinFactNeighborX="100000" custLinFactNeighborY="1666">
        <dgm:presLayoutVars>
          <dgm:chMax val="0"/>
          <dgm:chPref val="0"/>
          <dgm:bulletEnabled val="1"/>
        </dgm:presLayoutVars>
      </dgm:prSet>
      <dgm:spPr/>
    </dgm:pt>
    <dgm:pt modelId="{6A3D0C57-D08C-4338-90F4-AB1BBFCC6F59}" type="pres">
      <dgm:prSet presAssocID="{2840A5FF-8112-4AB2-876C-3C68D6A64834}" presName="sibTrans" presStyleCnt="0"/>
      <dgm:spPr/>
    </dgm:pt>
    <dgm:pt modelId="{726EC09D-2C72-4AA8-AEDC-8EFAE5048FBE}" type="pres">
      <dgm:prSet presAssocID="{A0AF72BC-754B-4932-B970-D11B14DBE6C0}" presName="composite" presStyleCnt="0"/>
      <dgm:spPr/>
    </dgm:pt>
    <dgm:pt modelId="{0CB58BAB-EB13-4C9E-BF9B-E36EF2C485B4}" type="pres">
      <dgm:prSet presAssocID="{A0AF72BC-754B-4932-B970-D11B14DBE6C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941B4109-6224-4870-B814-8ABB61A2851C}" type="presOf" srcId="{1DF5C908-E719-4A19-B7A3-3FF2680BD8A9}" destId="{463CDA34-5958-44A1-ABBC-A2C2B9C58474}" srcOrd="0" destOrd="0" presId="urn:microsoft.com/office/officeart/2005/8/layout/StepDownProcess"/>
    <dgm:cxn modelId="{2CDDB411-2863-4A4E-B79E-3BB021703D6D}" type="presOf" srcId="{1351AD7B-42D8-4EA7-AEC7-5C58A1410AD5}" destId="{3235DAE4-84FF-4517-8BBA-C6B833197DEF}" srcOrd="0" destOrd="0" presId="urn:microsoft.com/office/officeart/2005/8/layout/StepDownProcess"/>
    <dgm:cxn modelId="{88C80612-B432-4245-B02B-F0D27B646DB8}" srcId="{75B006DB-ABF1-4CCA-8A65-94E5FA5009FF}" destId="{4892DD2A-00CA-441B-813D-4315C0AFA818}" srcOrd="2" destOrd="0" parTransId="{F3345F74-162A-4A67-8AE7-58933A7BB202}" sibTransId="{D86AD5C5-2E83-4C82-AEB0-10292247E5ED}"/>
    <dgm:cxn modelId="{1D693114-284A-4081-8F55-636B0FAC775B}" srcId="{07449D0B-2291-4FDF-BFBB-0F89AE9D06B7}" destId="{1DF5C908-E719-4A19-B7A3-3FF2680BD8A9}" srcOrd="1" destOrd="0" parTransId="{61620446-6597-45F9-8A79-33208026D48D}" sibTransId="{BF66B716-B15E-4AFD-B4AE-795A91C30C9C}"/>
    <dgm:cxn modelId="{D944F317-0A6E-44A8-9D17-54659E7656B0}" srcId="{1DF5C908-E719-4A19-B7A3-3FF2680BD8A9}" destId="{1351AD7B-42D8-4EA7-AEC7-5C58A1410AD5}" srcOrd="0" destOrd="0" parTransId="{A67B1CB2-C5EA-4A27-AE4A-7D515E89DB52}" sibTransId="{1725F693-875E-492B-AD9B-902468DF1B3B}"/>
    <dgm:cxn modelId="{A002FB30-E06D-4328-AB53-D1C7462FE955}" srcId="{07449D0B-2291-4FDF-BFBB-0F89AE9D06B7}" destId="{96914045-2783-4A35-A6BD-A93338822FBA}" srcOrd="0" destOrd="0" parTransId="{1F9CB998-C2D2-44BA-B001-A6527A54A7A8}" sibTransId="{FFE1E5F7-E0B4-490D-8FB2-E068D61CF57C}"/>
    <dgm:cxn modelId="{BE2B1835-BCFE-4FA2-9BAC-81C8E4461528}" type="presOf" srcId="{0A83ECC9-9E50-4648-BAB1-7D4061F0F6B9}" destId="{909F090B-87A2-4F1A-B748-699DBD976684}" srcOrd="0" destOrd="0" presId="urn:microsoft.com/office/officeart/2005/8/layout/StepDownProcess"/>
    <dgm:cxn modelId="{F8E1473A-90D6-42F0-8629-C584BDDA3ADA}" srcId="{07449D0B-2291-4FDF-BFBB-0F89AE9D06B7}" destId="{A0AF72BC-754B-4932-B970-D11B14DBE6C0}" srcOrd="3" destOrd="0" parTransId="{2B6B445F-F0AE-42DA-B512-64869B695EA2}" sibTransId="{196C297C-47A5-4F2A-9476-0C4A5130FDEE}"/>
    <dgm:cxn modelId="{EA20A33C-E2C1-49C5-85DD-734F4AC8F146}" type="presOf" srcId="{A0AF72BC-754B-4932-B970-D11B14DBE6C0}" destId="{0CB58BAB-EB13-4C9E-BF9B-E36EF2C485B4}" srcOrd="0" destOrd="0" presId="urn:microsoft.com/office/officeart/2005/8/layout/StepDownProcess"/>
    <dgm:cxn modelId="{A733A76A-42E1-4B29-AFD9-83683A206756}" type="presOf" srcId="{07449D0B-2291-4FDF-BFBB-0F89AE9D06B7}" destId="{B9BC5E38-AA6B-41FA-B5FB-CDFB111F8A85}" srcOrd="0" destOrd="0" presId="urn:microsoft.com/office/officeart/2005/8/layout/StepDownProcess"/>
    <dgm:cxn modelId="{2344BC7C-9866-4DBE-ADFF-9CB1D4616702}" type="presOf" srcId="{4892DD2A-00CA-441B-813D-4315C0AFA818}" destId="{909F090B-87A2-4F1A-B748-699DBD976684}" srcOrd="0" destOrd="2" presId="urn:microsoft.com/office/officeart/2005/8/layout/StepDownProcess"/>
    <dgm:cxn modelId="{F659647F-9E17-438A-A520-3EE7ADC91B13}" type="presOf" srcId="{9EAD46E7-1A3B-4145-B4F9-C08202435915}" destId="{305ADF5C-ABD3-4A9F-A75C-95502DC9F818}" srcOrd="0" destOrd="0" presId="urn:microsoft.com/office/officeart/2005/8/layout/StepDownProcess"/>
    <dgm:cxn modelId="{8B2BF38F-5972-40B0-96E0-011B77FC0B39}" type="presOf" srcId="{CB590DD5-9988-4C21-8A38-5685E64B184F}" destId="{909F090B-87A2-4F1A-B748-699DBD976684}" srcOrd="0" destOrd="1" presId="urn:microsoft.com/office/officeart/2005/8/layout/StepDownProcess"/>
    <dgm:cxn modelId="{3CF3719D-79D2-4629-9448-9BA84F5FC273}" type="presOf" srcId="{75B006DB-ABF1-4CCA-8A65-94E5FA5009FF}" destId="{AFA44DC9-E013-4CDF-9388-5A58C14A73A4}" srcOrd="0" destOrd="0" presId="urn:microsoft.com/office/officeart/2005/8/layout/StepDownProcess"/>
    <dgm:cxn modelId="{D31C86BA-B4D6-4098-98CF-F0378E971149}" srcId="{07449D0B-2291-4FDF-BFBB-0F89AE9D06B7}" destId="{75B006DB-ABF1-4CCA-8A65-94E5FA5009FF}" srcOrd="2" destOrd="0" parTransId="{6965F5D3-B6C7-4A47-9957-B6F8F49DBFE9}" sibTransId="{2840A5FF-8112-4AB2-876C-3C68D6A64834}"/>
    <dgm:cxn modelId="{2DD8C2C2-FFBF-4201-A468-074E34E889BC}" type="presOf" srcId="{96914045-2783-4A35-A6BD-A93338822FBA}" destId="{C62D5EB5-8E51-4CEC-98BA-1EA2BD897449}" srcOrd="0" destOrd="0" presId="urn:microsoft.com/office/officeart/2005/8/layout/StepDownProcess"/>
    <dgm:cxn modelId="{54C490D0-BC4C-4EC6-B45C-6634CA4B5D7A}" srcId="{96914045-2783-4A35-A6BD-A93338822FBA}" destId="{9EAD46E7-1A3B-4145-B4F9-C08202435915}" srcOrd="0" destOrd="0" parTransId="{ED0E3A57-49CB-4380-A200-A74A442FCBFB}" sibTransId="{9B4DFA0A-8E97-4AAE-BA47-66CE9B18ABC6}"/>
    <dgm:cxn modelId="{C79414ED-1ED2-4E87-AC45-23BC9130574A}" srcId="{75B006DB-ABF1-4CCA-8A65-94E5FA5009FF}" destId="{0A83ECC9-9E50-4648-BAB1-7D4061F0F6B9}" srcOrd="0" destOrd="0" parTransId="{35F7F1AB-7FA2-46BF-BB9E-DAE795E556EB}" sibTransId="{11B112D8-EC23-41CC-86A9-5037A218F52D}"/>
    <dgm:cxn modelId="{4812CDF5-FCBB-4C9F-90D1-980A88D65B8B}" srcId="{75B006DB-ABF1-4CCA-8A65-94E5FA5009FF}" destId="{CB590DD5-9988-4C21-8A38-5685E64B184F}" srcOrd="1" destOrd="0" parTransId="{609F3C93-0251-4982-9F1D-75B6764FC20A}" sibTransId="{9A45A351-C8B2-4EB5-AF84-26379103A6C3}"/>
    <dgm:cxn modelId="{C75CD36B-65C8-49F8-8FDB-B826BCD4F666}" type="presParOf" srcId="{B9BC5E38-AA6B-41FA-B5FB-CDFB111F8A85}" destId="{B6C1EDE4-477F-4C3F-AA6A-AA41AD81C17B}" srcOrd="0" destOrd="0" presId="urn:microsoft.com/office/officeart/2005/8/layout/StepDownProcess"/>
    <dgm:cxn modelId="{20484A1A-4C9A-4420-8576-C1A6AC12C582}" type="presParOf" srcId="{B6C1EDE4-477F-4C3F-AA6A-AA41AD81C17B}" destId="{EEE6ADA0-9E61-43C2-A8D9-B9C4C504FB6B}" srcOrd="0" destOrd="0" presId="urn:microsoft.com/office/officeart/2005/8/layout/StepDownProcess"/>
    <dgm:cxn modelId="{85514ABD-E153-4914-A89A-9A4D1EC4AA1D}" type="presParOf" srcId="{B6C1EDE4-477F-4C3F-AA6A-AA41AD81C17B}" destId="{C62D5EB5-8E51-4CEC-98BA-1EA2BD897449}" srcOrd="1" destOrd="0" presId="urn:microsoft.com/office/officeart/2005/8/layout/StepDownProcess"/>
    <dgm:cxn modelId="{C193D2A4-041C-482D-A4F7-613C1828A7AC}" type="presParOf" srcId="{B6C1EDE4-477F-4C3F-AA6A-AA41AD81C17B}" destId="{305ADF5C-ABD3-4A9F-A75C-95502DC9F818}" srcOrd="2" destOrd="0" presId="urn:microsoft.com/office/officeart/2005/8/layout/StepDownProcess"/>
    <dgm:cxn modelId="{E5FB82B3-0C1C-4AA4-AD8B-68710BB3C206}" type="presParOf" srcId="{B9BC5E38-AA6B-41FA-B5FB-CDFB111F8A85}" destId="{6FF0490F-469C-4CAA-8C97-D4D5E7F78DA6}" srcOrd="1" destOrd="0" presId="urn:microsoft.com/office/officeart/2005/8/layout/StepDownProcess"/>
    <dgm:cxn modelId="{067332BB-6B12-49F7-9989-F8844E9E465F}" type="presParOf" srcId="{B9BC5E38-AA6B-41FA-B5FB-CDFB111F8A85}" destId="{C67AD43C-D382-4B5E-AB43-513C6FCAF9DE}" srcOrd="2" destOrd="0" presId="urn:microsoft.com/office/officeart/2005/8/layout/StepDownProcess"/>
    <dgm:cxn modelId="{59CAACE1-9C73-4CCE-9EA3-7E71613F6337}" type="presParOf" srcId="{C67AD43C-D382-4B5E-AB43-513C6FCAF9DE}" destId="{3DC6A7EC-1E42-4561-AA00-11ADF9847E06}" srcOrd="0" destOrd="0" presId="urn:microsoft.com/office/officeart/2005/8/layout/StepDownProcess"/>
    <dgm:cxn modelId="{9AD56685-18FB-4DB7-A552-15483BB507F4}" type="presParOf" srcId="{C67AD43C-D382-4B5E-AB43-513C6FCAF9DE}" destId="{463CDA34-5958-44A1-ABBC-A2C2B9C58474}" srcOrd="1" destOrd="0" presId="urn:microsoft.com/office/officeart/2005/8/layout/StepDownProcess"/>
    <dgm:cxn modelId="{4BF67B93-1C57-45E6-A8AF-5E99837725FC}" type="presParOf" srcId="{C67AD43C-D382-4B5E-AB43-513C6FCAF9DE}" destId="{3235DAE4-84FF-4517-8BBA-C6B833197DEF}" srcOrd="2" destOrd="0" presId="urn:microsoft.com/office/officeart/2005/8/layout/StepDownProcess"/>
    <dgm:cxn modelId="{2E6E69DE-348B-423A-94AE-70D3ACA81518}" type="presParOf" srcId="{B9BC5E38-AA6B-41FA-B5FB-CDFB111F8A85}" destId="{5BC29023-3B5A-447F-B5A6-AADFAAA4C99E}" srcOrd="3" destOrd="0" presId="urn:microsoft.com/office/officeart/2005/8/layout/StepDownProcess"/>
    <dgm:cxn modelId="{922C69B3-6AE8-4F1C-8A1A-2867F6EB6D05}" type="presParOf" srcId="{B9BC5E38-AA6B-41FA-B5FB-CDFB111F8A85}" destId="{3FE0DED7-5EF7-4C98-9313-FB389165FB29}" srcOrd="4" destOrd="0" presId="urn:microsoft.com/office/officeart/2005/8/layout/StepDownProcess"/>
    <dgm:cxn modelId="{16D75388-4CF8-49C0-8CD5-B473FA3FA735}" type="presParOf" srcId="{3FE0DED7-5EF7-4C98-9313-FB389165FB29}" destId="{047FD4C2-EC35-4717-88AA-2596E7784645}" srcOrd="0" destOrd="0" presId="urn:microsoft.com/office/officeart/2005/8/layout/StepDownProcess"/>
    <dgm:cxn modelId="{9B471977-3A3A-4D3F-B374-05613B020BE8}" type="presParOf" srcId="{3FE0DED7-5EF7-4C98-9313-FB389165FB29}" destId="{AFA44DC9-E013-4CDF-9388-5A58C14A73A4}" srcOrd="1" destOrd="0" presId="urn:microsoft.com/office/officeart/2005/8/layout/StepDownProcess"/>
    <dgm:cxn modelId="{FED792DB-3F76-4504-AD44-5E96F86CFCE8}" type="presParOf" srcId="{3FE0DED7-5EF7-4C98-9313-FB389165FB29}" destId="{909F090B-87A2-4F1A-B748-699DBD976684}" srcOrd="2" destOrd="0" presId="urn:microsoft.com/office/officeart/2005/8/layout/StepDownProcess"/>
    <dgm:cxn modelId="{8F657DE6-A6E8-47EC-909A-41D653E35B06}" type="presParOf" srcId="{B9BC5E38-AA6B-41FA-B5FB-CDFB111F8A85}" destId="{6A3D0C57-D08C-4338-90F4-AB1BBFCC6F59}" srcOrd="5" destOrd="0" presId="urn:microsoft.com/office/officeart/2005/8/layout/StepDownProcess"/>
    <dgm:cxn modelId="{3560917A-B712-491F-B934-6DCD35DCBB37}" type="presParOf" srcId="{B9BC5E38-AA6B-41FA-B5FB-CDFB111F8A85}" destId="{726EC09D-2C72-4AA8-AEDC-8EFAE5048FBE}" srcOrd="6" destOrd="0" presId="urn:microsoft.com/office/officeart/2005/8/layout/StepDownProcess"/>
    <dgm:cxn modelId="{00C9B775-8589-4856-9A02-6671077BFEB5}" type="presParOf" srcId="{726EC09D-2C72-4AA8-AEDC-8EFAE5048FBE}" destId="{0CB58BAB-EB13-4C9E-BF9B-E36EF2C485B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6ADA0-9E61-43C2-A8D9-B9C4C504FB6B}">
      <dsp:nvSpPr>
        <dsp:cNvPr id="0" name=""/>
        <dsp:cNvSpPr/>
      </dsp:nvSpPr>
      <dsp:spPr>
        <a:xfrm rot="5400000">
          <a:off x="2283580" y="1293182"/>
          <a:ext cx="1135695" cy="1292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D5EB5-8E51-4CEC-98BA-1EA2BD897449}">
      <dsp:nvSpPr>
        <dsp:cNvPr id="0" name=""/>
        <dsp:cNvSpPr/>
      </dsp:nvSpPr>
      <dsp:spPr>
        <a:xfrm>
          <a:off x="1982689" y="34241"/>
          <a:ext cx="1911841" cy="13382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Kop</a:t>
          </a:r>
          <a:endParaRPr lang="nl-NL" sz="2400" kern="1200" dirty="0"/>
        </a:p>
      </dsp:txBody>
      <dsp:txXfrm>
        <a:off x="2048028" y="99580"/>
        <a:ext cx="1781163" cy="1207549"/>
      </dsp:txXfrm>
    </dsp:sp>
    <dsp:sp modelId="{305ADF5C-ABD3-4A9F-A75C-95502DC9F818}">
      <dsp:nvSpPr>
        <dsp:cNvPr id="0" name=""/>
        <dsp:cNvSpPr/>
      </dsp:nvSpPr>
      <dsp:spPr>
        <a:xfrm>
          <a:off x="3407741" y="161871"/>
          <a:ext cx="2364072" cy="108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bg1"/>
              </a:solidFill>
            </a:rPr>
            <a:t>Mentimeter</a:t>
          </a:r>
          <a:endParaRPr lang="nl-NL" sz="2400" kern="1200" dirty="0">
            <a:solidFill>
              <a:schemeClr val="bg1"/>
            </a:solidFill>
          </a:endParaRPr>
        </a:p>
      </dsp:txBody>
      <dsp:txXfrm>
        <a:off x="3407741" y="161871"/>
        <a:ext cx="2364072" cy="1081614"/>
      </dsp:txXfrm>
    </dsp:sp>
    <dsp:sp modelId="{3DC6A7EC-1E42-4561-AA00-11ADF9847E06}">
      <dsp:nvSpPr>
        <dsp:cNvPr id="0" name=""/>
        <dsp:cNvSpPr/>
      </dsp:nvSpPr>
      <dsp:spPr>
        <a:xfrm rot="5400000">
          <a:off x="4102359" y="2796453"/>
          <a:ext cx="1135695" cy="1292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CDA34-5958-44A1-ABBC-A2C2B9C58474}">
      <dsp:nvSpPr>
        <dsp:cNvPr id="0" name=""/>
        <dsp:cNvSpPr/>
      </dsp:nvSpPr>
      <dsp:spPr>
        <a:xfrm>
          <a:off x="3801469" y="1537512"/>
          <a:ext cx="1911841" cy="13382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Verkenning</a:t>
          </a:r>
        </a:p>
      </dsp:txBody>
      <dsp:txXfrm>
        <a:off x="3866808" y="1602851"/>
        <a:ext cx="1781163" cy="1207549"/>
      </dsp:txXfrm>
    </dsp:sp>
    <dsp:sp modelId="{3235DAE4-84FF-4517-8BBA-C6B833197DEF}">
      <dsp:nvSpPr>
        <dsp:cNvPr id="0" name=""/>
        <dsp:cNvSpPr/>
      </dsp:nvSpPr>
      <dsp:spPr>
        <a:xfrm>
          <a:off x="5637536" y="1665142"/>
          <a:ext cx="1542041" cy="108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bg1"/>
              </a:solidFill>
            </a:rPr>
            <a:t>Why</a:t>
          </a:r>
          <a:r>
            <a:rPr lang="nl-NL" sz="2400" kern="1200" dirty="0">
              <a:solidFill>
                <a:schemeClr val="bg1"/>
              </a:solidFill>
            </a:rPr>
            <a:t>?</a:t>
          </a:r>
        </a:p>
      </dsp:txBody>
      <dsp:txXfrm>
        <a:off x="5637536" y="1665142"/>
        <a:ext cx="1542041" cy="1081614"/>
      </dsp:txXfrm>
    </dsp:sp>
    <dsp:sp modelId="{047FD4C2-EC35-4717-88AA-2596E7784645}">
      <dsp:nvSpPr>
        <dsp:cNvPr id="0" name=""/>
        <dsp:cNvSpPr/>
      </dsp:nvSpPr>
      <dsp:spPr>
        <a:xfrm rot="5400000">
          <a:off x="5921139" y="4299724"/>
          <a:ext cx="1135695" cy="129294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44DC9-E013-4CDF-9388-5A58C14A73A4}">
      <dsp:nvSpPr>
        <dsp:cNvPr id="0" name=""/>
        <dsp:cNvSpPr/>
      </dsp:nvSpPr>
      <dsp:spPr>
        <a:xfrm>
          <a:off x="5620248" y="3040783"/>
          <a:ext cx="1911841" cy="13382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3x</a:t>
          </a:r>
          <a:endParaRPr lang="nl-NL" sz="2400" kern="1200" dirty="0"/>
        </a:p>
      </dsp:txBody>
      <dsp:txXfrm>
        <a:off x="5685587" y="3106122"/>
        <a:ext cx="1781163" cy="1207549"/>
      </dsp:txXfrm>
    </dsp:sp>
    <dsp:sp modelId="{909F090B-87A2-4F1A-B748-699DBD976684}">
      <dsp:nvSpPr>
        <dsp:cNvPr id="0" name=""/>
        <dsp:cNvSpPr/>
      </dsp:nvSpPr>
      <dsp:spPr>
        <a:xfrm>
          <a:off x="7653654" y="3186433"/>
          <a:ext cx="4033440" cy="1081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bg1"/>
              </a:solidFill>
            </a:rPr>
            <a:t>Bos-en Waterwijk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bg1"/>
              </a:solidFill>
            </a:rPr>
            <a:t>Zuiderzeewijk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schemeClr val="bg1"/>
              </a:solidFill>
            </a:rPr>
            <a:t>Atolwijk</a:t>
          </a:r>
        </a:p>
      </dsp:txBody>
      <dsp:txXfrm>
        <a:off x="7653654" y="3186433"/>
        <a:ext cx="4033440" cy="1081614"/>
      </dsp:txXfrm>
    </dsp:sp>
    <dsp:sp modelId="{0CB58BAB-EB13-4C9E-BF9B-E36EF2C485B4}">
      <dsp:nvSpPr>
        <dsp:cNvPr id="0" name=""/>
        <dsp:cNvSpPr/>
      </dsp:nvSpPr>
      <dsp:spPr>
        <a:xfrm>
          <a:off x="7439028" y="4544054"/>
          <a:ext cx="1911841" cy="13382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/>
            <a:t>Staart</a:t>
          </a:r>
        </a:p>
      </dsp:txBody>
      <dsp:txXfrm>
        <a:off x="7504367" y="4609393"/>
        <a:ext cx="1781163" cy="1207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050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21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861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888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702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838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7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64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564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3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54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942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91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608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8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59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606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9521D-9E90-45F6-B91A-1EC92A7557F2}" type="datetimeFigureOut">
              <a:rPr lang="nl-NL" smtClean="0"/>
              <a:t>18-11-2021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725C5-E95B-4C7F-90E1-8525AD3380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940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j.Couprie@pold.nnl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.couprie@pold.nl" TargetMode="External"/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eline@contextonderwijs.n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f.rieteco@laetare.n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7943D3E-9C4C-4E72-98CB-3DFB3ED6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FFFFFF"/>
                </a:solidFill>
              </a:rPr>
              <a:t>Wijkgerichte aanpak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in Lelystad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91EEDF3-879D-421E-B191-E7F23C3D9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nl-NL" dirty="0"/>
              <a:t>Netwerkbijeenkomst, 16 november 2021</a:t>
            </a:r>
          </a:p>
          <a:p>
            <a:r>
              <a:rPr lang="nl-NL" dirty="0"/>
              <a:t>Franca Rieteco, Eline de Vries, Joyce Couprie</a:t>
            </a:r>
          </a:p>
        </p:txBody>
      </p:sp>
    </p:spTree>
    <p:extLst>
      <p:ext uri="{BB962C8B-B14F-4D97-AF65-F5344CB8AC3E}">
        <p14:creationId xmlns:p14="http://schemas.microsoft.com/office/powerpoint/2010/main" val="288114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6" name="Rectangle 15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EE2009-7B50-41AE-8A55-7B71C2D3D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9" r="-1" b="8775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0A1B48-C3D2-41E6-B507-1293910DC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Wijk 3: Atolwijk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CBEDEEF-784A-4B42-A51D-C45FF5CD1368}"/>
              </a:ext>
            </a:extLst>
          </p:cNvPr>
          <p:cNvSpPr txBox="1"/>
          <p:nvPr/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Aanleiding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Doel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Knelpunten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Good practices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Info: Joyce Couprie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(</a:t>
            </a:r>
            <a:r>
              <a:rPr lang="en-US" sz="2000" i="1" dirty="0">
                <a:hlinkClick r:id="rId5"/>
              </a:rPr>
              <a:t>j.couprie@pold.nl</a:t>
            </a:r>
            <a:r>
              <a:rPr lang="en-US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4381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A5841-761C-4DE6-8E6E-5EB7CD02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Staartstuk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A938B4-8DF3-4946-A573-CCDBA8B4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dirty="0"/>
              <a:t>Vraag: </a:t>
            </a:r>
            <a:r>
              <a:rPr lang="nl-NL" sz="2800" i="1" dirty="0"/>
              <a:t>Tot welk nieuw inzicht ben je nu gekomen?</a:t>
            </a:r>
          </a:p>
          <a:p>
            <a:pPr marL="0" indent="0">
              <a:buNone/>
            </a:pPr>
            <a:endParaRPr lang="nl-NL" sz="2800" i="1" dirty="0"/>
          </a:p>
          <a:p>
            <a:pPr marL="0" indent="0">
              <a:buNone/>
            </a:pPr>
            <a:r>
              <a:rPr lang="nl-N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 naar: </a:t>
            </a:r>
            <a:r>
              <a:rPr lang="nl-NL" sz="3600" u="sng" strike="sng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www.menti.com</a:t>
            </a:r>
            <a:r>
              <a:rPr lang="nl-NL" sz="3600" strike="sng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3600" strike="sng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Code: </a:t>
            </a:r>
            <a:r>
              <a:rPr lang="nl-NL" sz="3600" strike="sng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5310142</a:t>
            </a:r>
          </a:p>
          <a:p>
            <a:pPr marL="0" indent="0">
              <a:buNone/>
            </a:pPr>
            <a:endParaRPr lang="nl-NL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mail je vragen, opmerkingen, inzichten naar Joyce Couprie (</a:t>
            </a:r>
            <a:r>
              <a:rPr lang="nl-N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j.couprie@pold.nl</a:t>
            </a:r>
            <a:r>
              <a:rPr lang="nl-NL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nl-N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2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C83F5-D583-47EC-967D-F5C064EF3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6171"/>
            <a:ext cx="4459357" cy="740229"/>
          </a:xfrm>
        </p:spPr>
        <p:txBody>
          <a:bodyPr anchor="t">
            <a:normAutofit fontScale="90000"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Doelen presentatie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4A4C8E-CA68-49A5-A775-17B3300B6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88028"/>
            <a:ext cx="7421216" cy="4098472"/>
          </a:xfrm>
        </p:spPr>
        <p:txBody>
          <a:bodyPr>
            <a:normAutofit/>
          </a:bodyPr>
          <a:lstStyle/>
          <a:p>
            <a:r>
              <a:rPr lang="nl-NL" sz="2800" dirty="0"/>
              <a:t>Bijdragen aan visievorming rond wijkgericht werken</a:t>
            </a:r>
          </a:p>
          <a:p>
            <a:r>
              <a:rPr lang="nl-NL" sz="2800" dirty="0"/>
              <a:t>Delen over 3 wijkgerichte initiatieven</a:t>
            </a:r>
          </a:p>
          <a:p>
            <a:pPr>
              <a:buFontTx/>
              <a:buChar char="-"/>
            </a:pPr>
            <a:r>
              <a:rPr lang="nl-NL" sz="2800" i="1" dirty="0"/>
              <a:t>Aanleiding</a:t>
            </a:r>
          </a:p>
          <a:p>
            <a:pPr>
              <a:buFontTx/>
              <a:buChar char="-"/>
            </a:pPr>
            <a:r>
              <a:rPr lang="nl-NL" sz="2800" i="1" dirty="0"/>
              <a:t>Doel </a:t>
            </a:r>
          </a:p>
          <a:p>
            <a:pPr>
              <a:buFontTx/>
              <a:buChar char="-"/>
            </a:pPr>
            <a:r>
              <a:rPr lang="nl-NL" sz="2800" i="1" dirty="0"/>
              <a:t>Knelpunten</a:t>
            </a:r>
          </a:p>
          <a:p>
            <a:pPr>
              <a:buFontTx/>
              <a:buChar char="-"/>
            </a:pPr>
            <a:r>
              <a:rPr lang="nl-NL" sz="2800" i="1" dirty="0"/>
              <a:t>Good practices</a:t>
            </a:r>
          </a:p>
          <a:p>
            <a:r>
              <a:rPr lang="nl-NL" sz="2800" dirty="0"/>
              <a:t>Reacties uit de zaal ophalen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5E90CDF-9C33-41F5-BC0E-026B38435B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8428" y="2188028"/>
            <a:ext cx="3303588" cy="3258021"/>
          </a:xfr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8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3FA37-580E-46DD-A0A1-F62923446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</a:rPr>
              <a:t>Programma</a:t>
            </a:r>
            <a:r>
              <a:rPr lang="nl-NL" sz="4000" b="1" dirty="0">
                <a:solidFill>
                  <a:srgbClr val="843179"/>
                </a:solidFill>
              </a:rPr>
              <a:t> 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4B7222BF-BD33-4F0D-8DF4-A9CF0965D5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27495259"/>
              </p:ext>
            </p:extLst>
          </p:nvPr>
        </p:nvGraphicFramePr>
        <p:xfrm>
          <a:off x="-1311098" y="812889"/>
          <a:ext cx="12226747" cy="5916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kstvak 13">
            <a:extLst>
              <a:ext uri="{FF2B5EF4-FFF2-40B4-BE49-F238E27FC236}">
                <a16:creationId xmlns:a16="http://schemas.microsoft.com/office/drawing/2014/main" id="{51CFF7E6-3A64-4790-8314-1A3D58F75805}"/>
              </a:ext>
            </a:extLst>
          </p:cNvPr>
          <p:cNvSpPr txBox="1"/>
          <p:nvPr/>
        </p:nvSpPr>
        <p:spPr>
          <a:xfrm>
            <a:off x="8461772" y="5583446"/>
            <a:ext cx="2082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Reacties</a:t>
            </a:r>
            <a:r>
              <a:rPr lang="nl-NL" sz="24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23742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83682-0FF3-4885-B3A2-6289D6944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Kopstuk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C00A33-66C0-4A6C-B64F-0BB471DE0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Stelling: ‘</a:t>
            </a:r>
            <a:r>
              <a:rPr lang="nl-NL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Wijkgericht werken, daar doe ik niet aan. We hebben onze handen vol aan ons eigen werk en kunnen de buurt er niet bij hebben’</a:t>
            </a:r>
          </a:p>
          <a:p>
            <a:pPr marL="0" indent="0">
              <a:buNone/>
            </a:pPr>
            <a:endParaRPr lang="nl-NL" sz="2800" i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 naar: </a:t>
            </a:r>
            <a:r>
              <a:rPr lang="nl-NL" sz="4000" u="sng" strike="sng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www.menti</a:t>
            </a:r>
            <a:r>
              <a:rPr lang="nl-NL" sz="4000" u="sng" strike="sngStrike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.com</a:t>
            </a:r>
            <a:endParaRPr lang="nl-NL" sz="4000" strike="sng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Code: </a:t>
            </a:r>
            <a:r>
              <a:rPr lang="nl-NL" sz="4000" strike="sng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5310142</a:t>
            </a:r>
            <a:endParaRPr lang="nl-NL" sz="4000" strike="sng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9628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EF97C-E9F5-4713-AA6B-2A3D061C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wijkgerichte aanpak?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124F4-5CE8-4860-8891-79ACE8D1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1B7558-0CBD-44BE-A984-21275459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806" y="3071209"/>
            <a:ext cx="9834394" cy="19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EF97C-E9F5-4713-AA6B-2A3D061C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wijkgerichte aanpak?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124F4-5CE8-4860-8891-79ACE8D1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1B7558-0CBD-44BE-A984-21275459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18" y="2071084"/>
            <a:ext cx="9834394" cy="19526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8AD71F-4033-4723-B5C0-C067179E2830}"/>
              </a:ext>
            </a:extLst>
          </p:cNvPr>
          <p:cNvSpPr txBox="1"/>
          <p:nvPr/>
        </p:nvSpPr>
        <p:spPr>
          <a:xfrm>
            <a:off x="1557338" y="4136531"/>
            <a:ext cx="5143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School = om te leren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Werkdruk probleem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Verschillen tussen scholen zijn te groot</a:t>
            </a:r>
          </a:p>
        </p:txBody>
      </p:sp>
    </p:spTree>
    <p:extLst>
      <p:ext uri="{BB962C8B-B14F-4D97-AF65-F5344CB8AC3E}">
        <p14:creationId xmlns:p14="http://schemas.microsoft.com/office/powerpoint/2010/main" val="2097276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EF97C-E9F5-4713-AA6B-2A3D061C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wijkgerichte aanpak?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1124F4-5CE8-4860-8891-79ACE8D1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1B7558-0CBD-44BE-A984-21275459D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18" y="2071084"/>
            <a:ext cx="9834394" cy="19526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8AD71F-4033-4723-B5C0-C067179E2830}"/>
              </a:ext>
            </a:extLst>
          </p:cNvPr>
          <p:cNvSpPr txBox="1"/>
          <p:nvPr/>
        </p:nvSpPr>
        <p:spPr>
          <a:xfrm>
            <a:off x="1557338" y="4136531"/>
            <a:ext cx="5143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School = om te leren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Werkdruk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Verschillen tussen scholen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A98C6CD-FAFD-46EC-B056-C13218CEB371}"/>
              </a:ext>
            </a:extLst>
          </p:cNvPr>
          <p:cNvSpPr txBox="1"/>
          <p:nvPr/>
        </p:nvSpPr>
        <p:spPr>
          <a:xfrm>
            <a:off x="7048500" y="4136531"/>
            <a:ext cx="5143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School = in de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Wijk-neuzen dezelfde kant op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Eenheid bij fragmentatie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Complexiteit vraagt om ‘samen’ werken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4459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BD5C60-3203-48DF-9D27-89DEE608A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6" r="10788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FCE486-2C34-460F-BA51-7261F9CA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Wijk</a:t>
            </a:r>
            <a:r>
              <a:rPr lang="en-US" sz="3200" dirty="0"/>
              <a:t> 1: Bos-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 err="1"/>
              <a:t>Waterwijk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3108A4D-1430-428E-8F12-99CC5877489F}"/>
              </a:ext>
            </a:extLst>
          </p:cNvPr>
          <p:cNvSpPr txBox="1"/>
          <p:nvPr/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Aanleiding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Doel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Knelpunten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Good practices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Info: Eline de Vries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i="1" dirty="0"/>
              <a:t>(</a:t>
            </a:r>
            <a:r>
              <a:rPr lang="nl-NL" sz="2000" i="1" dirty="0">
                <a:hlinkClick r:id="rId5"/>
              </a:rPr>
              <a:t>eline@contextonderwijs.nl</a:t>
            </a:r>
            <a:r>
              <a:rPr lang="nl-NL" sz="2000" i="1" dirty="0"/>
              <a:t>)</a:t>
            </a:r>
            <a:endParaRPr lang="en-US" sz="2000" i="1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2E4824-3DE8-487F-A264-D79BB7CC0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140" y="-201821"/>
            <a:ext cx="7528860" cy="725997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C76D3C1-C52B-4FEA-A8B5-B455D9AB16C5}"/>
              </a:ext>
            </a:extLst>
          </p:cNvPr>
          <p:cNvSpPr/>
          <p:nvPr/>
        </p:nvSpPr>
        <p:spPr>
          <a:xfrm>
            <a:off x="4659964" y="609599"/>
            <a:ext cx="488979" cy="135896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83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3" name="Rectangle 1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BD5C60-3203-48DF-9D27-89DEE608A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6" r="10788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FCE486-2C34-460F-BA51-7261F9CA3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Wijk</a:t>
            </a:r>
            <a:r>
              <a:rPr lang="en-US" sz="3200" dirty="0"/>
              <a:t> 2: </a:t>
            </a:r>
            <a:r>
              <a:rPr lang="en-US" sz="3200" dirty="0" err="1"/>
              <a:t>Zuiderzeewijk</a:t>
            </a:r>
            <a:endParaRPr lang="en-US" sz="3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3108A4D-1430-428E-8F12-99CC5877489F}"/>
              </a:ext>
            </a:extLst>
          </p:cNvPr>
          <p:cNvSpPr txBox="1"/>
          <p:nvPr/>
        </p:nvSpPr>
        <p:spPr>
          <a:xfrm>
            <a:off x="680322" y="2336873"/>
            <a:ext cx="3581635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Aanleiding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Doel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Knelpunten</a:t>
            </a: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Good practices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i="1" dirty="0"/>
              <a:t>Info: Franca </a:t>
            </a:r>
            <a:r>
              <a:rPr lang="en-US" sz="2800" i="1" dirty="0" err="1"/>
              <a:t>Rieteco</a:t>
            </a:r>
            <a:endParaRPr lang="en-US" sz="2800" i="1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it-IT" sz="2000" i="1" dirty="0"/>
              <a:t>(</a:t>
            </a:r>
            <a:r>
              <a:rPr lang="it-IT" sz="2000" i="1" dirty="0">
                <a:hlinkClick r:id="rId5"/>
              </a:rPr>
              <a:t>f.rieteco@laetare.nl</a:t>
            </a:r>
            <a:r>
              <a:rPr lang="it-IT" sz="2000" i="1" dirty="0"/>
              <a:t>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78180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j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j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j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E39FC5D4221946834E13C9D2D5BEB2" ma:contentTypeVersion="13" ma:contentTypeDescription="Een nieuw document maken." ma:contentTypeScope="" ma:versionID="5e34da11c79fddba68399ef582209a3d">
  <xsd:schema xmlns:xsd="http://www.w3.org/2001/XMLSchema" xmlns:xs="http://www.w3.org/2001/XMLSchema" xmlns:p="http://schemas.microsoft.com/office/2006/metadata/properties" xmlns:ns2="f483af34-8010-400a-840c-448e827596d6" xmlns:ns3="a8685def-1dfe-492c-9237-435d4eaa44c7" targetNamespace="http://schemas.microsoft.com/office/2006/metadata/properties" ma:root="true" ma:fieldsID="b162b2e0cbcdc2d7e850f57dd109b393" ns2:_="" ns3:_="">
    <xsd:import namespace="f483af34-8010-400a-840c-448e827596d6"/>
    <xsd:import namespace="a8685def-1dfe-492c-9237-435d4eaa4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83af34-8010-400a-840c-448e827596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85def-1dfe-492c-9237-435d4eaa4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5D0DB1-6D6D-4F01-B3C5-EBB2718415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E0C6A58-DC03-4B80-9254-F3085834820F}"/>
</file>

<file path=customXml/itemProps3.xml><?xml version="1.0" encoding="utf-8"?>
<ds:datastoreItem xmlns:ds="http://schemas.openxmlformats.org/officeDocument/2006/customXml" ds:itemID="{BD2B8C6D-1668-4C0A-86D7-5D7B60CA5E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240</TotalTime>
  <Words>262</Words>
  <Application>Microsoft Office PowerPoint</Application>
  <PresentationFormat>Breedbeeld</PresentationFormat>
  <Paragraphs>71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Berlijn</vt:lpstr>
      <vt:lpstr>Wijkgerichte aanpak  in Lelystad</vt:lpstr>
      <vt:lpstr>Doelen presentatie</vt:lpstr>
      <vt:lpstr>Programma </vt:lpstr>
      <vt:lpstr>Kopstuk</vt:lpstr>
      <vt:lpstr>Waarom wijkgerichte aanpak?</vt:lpstr>
      <vt:lpstr>Waarom wijkgerichte aanpak?</vt:lpstr>
      <vt:lpstr>Waarom wijkgerichte aanpak?</vt:lpstr>
      <vt:lpstr>Wijk 1: Bos- en  Waterwijk</vt:lpstr>
      <vt:lpstr>Wijk 2: Zuiderzeewijk</vt:lpstr>
      <vt:lpstr>Wijk 3: Atolwijk</vt:lpstr>
      <vt:lpstr>Staartstuk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Leesconvent 2021</dc:title>
  <dc:creator>Joyce Couprie</dc:creator>
  <cp:lastModifiedBy>Petra Adamic</cp:lastModifiedBy>
  <cp:revision>5</cp:revision>
  <dcterms:created xsi:type="dcterms:W3CDTF">2020-11-27T09:25:06Z</dcterms:created>
  <dcterms:modified xsi:type="dcterms:W3CDTF">2021-11-18T10:33:37Z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0x010100D8E39FC5D4221946834E13C9D2D5BEB2</vt:lpwstr>
  </property>
</Properties>
</file>