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6" r:id="rId5"/>
    <p:sldId id="258" r:id="rId6"/>
    <p:sldId id="261" r:id="rId7"/>
    <p:sldId id="266" r:id="rId8"/>
    <p:sldId id="265" r:id="rId9"/>
    <p:sldId id="263" r:id="rId10"/>
    <p:sldId id="262" r:id="rId11"/>
    <p:sldId id="304" r:id="rId12"/>
    <p:sldId id="259" r:id="rId13"/>
    <p:sldId id="264" r:id="rId14"/>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62" d="100"/>
          <a:sy n="62" d="100"/>
        </p:scale>
        <p:origin x="828" y="4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9" d="100"/>
          <a:sy n="89" d="100"/>
        </p:scale>
        <p:origin x="37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4314129-0A7C-4B0E-97EB-D97691AD7725}" type="datetime1">
              <a:rPr lang="nl-NL" smtClean="0"/>
              <a:t>10-11-2021</a:t>
            </a:fld>
            <a:endParaRPr lang="nl-NL"/>
          </a:p>
        </p:txBody>
      </p:sp>
      <p:sp>
        <p:nvSpPr>
          <p:cNvPr id="4" name="Tijdelijke aanduiding voor voettekst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nl-NL" smtClean="0"/>
              <a:t>‹nr.›</a:t>
            </a:fld>
            <a:endParaRPr lang="nl-NL"/>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DE51F61-7A48-4334-9B19-AEF668AAEA32}" type="datetime1">
              <a:rPr lang="nl-NL" noProof="0" smtClean="0"/>
              <a:t>10-11-2021</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nl-NL" noProof="0" smtClean="0"/>
              <a:t>‹nr.›</a:t>
            </a:fld>
            <a:endParaRPr lang="nl-NL"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1</a:t>
            </a:fld>
            <a:endParaRPr lang="nl-NL" noProof="0"/>
          </a:p>
        </p:txBody>
      </p:sp>
    </p:spTree>
    <p:extLst>
      <p:ext uri="{BB962C8B-B14F-4D97-AF65-F5344CB8AC3E}">
        <p14:creationId xmlns:p14="http://schemas.microsoft.com/office/powerpoint/2010/main" val="426318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10</a:t>
            </a:fld>
            <a:endParaRPr lang="nl-NL" noProof="0"/>
          </a:p>
        </p:txBody>
      </p:sp>
    </p:spTree>
    <p:extLst>
      <p:ext uri="{BB962C8B-B14F-4D97-AF65-F5344CB8AC3E}">
        <p14:creationId xmlns:p14="http://schemas.microsoft.com/office/powerpoint/2010/main" val="265407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2</a:t>
            </a:fld>
            <a:endParaRPr lang="nl-NL" noProof="0"/>
          </a:p>
        </p:txBody>
      </p:sp>
    </p:spTree>
    <p:extLst>
      <p:ext uri="{BB962C8B-B14F-4D97-AF65-F5344CB8AC3E}">
        <p14:creationId xmlns:p14="http://schemas.microsoft.com/office/powerpoint/2010/main" val="175100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3</a:t>
            </a:fld>
            <a:endParaRPr lang="nl-NL" noProof="0"/>
          </a:p>
        </p:txBody>
      </p:sp>
    </p:spTree>
    <p:extLst>
      <p:ext uri="{BB962C8B-B14F-4D97-AF65-F5344CB8AC3E}">
        <p14:creationId xmlns:p14="http://schemas.microsoft.com/office/powerpoint/2010/main" val="95882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4</a:t>
            </a:fld>
            <a:endParaRPr lang="nl-NL" noProof="0"/>
          </a:p>
        </p:txBody>
      </p:sp>
    </p:spTree>
    <p:extLst>
      <p:ext uri="{BB962C8B-B14F-4D97-AF65-F5344CB8AC3E}">
        <p14:creationId xmlns:p14="http://schemas.microsoft.com/office/powerpoint/2010/main" val="203896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5</a:t>
            </a:fld>
            <a:endParaRPr lang="nl-NL" noProof="0"/>
          </a:p>
        </p:txBody>
      </p:sp>
    </p:spTree>
    <p:extLst>
      <p:ext uri="{BB962C8B-B14F-4D97-AF65-F5344CB8AC3E}">
        <p14:creationId xmlns:p14="http://schemas.microsoft.com/office/powerpoint/2010/main" val="4184649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6</a:t>
            </a:fld>
            <a:endParaRPr lang="nl-NL" noProof="0"/>
          </a:p>
        </p:txBody>
      </p:sp>
    </p:spTree>
    <p:extLst>
      <p:ext uri="{BB962C8B-B14F-4D97-AF65-F5344CB8AC3E}">
        <p14:creationId xmlns:p14="http://schemas.microsoft.com/office/powerpoint/2010/main" val="206906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7</a:t>
            </a:fld>
            <a:endParaRPr lang="nl-NL" noProof="0"/>
          </a:p>
        </p:txBody>
      </p:sp>
    </p:spTree>
    <p:extLst>
      <p:ext uri="{BB962C8B-B14F-4D97-AF65-F5344CB8AC3E}">
        <p14:creationId xmlns:p14="http://schemas.microsoft.com/office/powerpoint/2010/main" val="583450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rtl="0"/>
            <a:fld id="{BA1D7B6F-E65C-42E7-86A5-0A01C6C95227}" type="slidenum">
              <a:rPr lang="nl-NL" noProof="0" smtClean="0"/>
              <a:t>8</a:t>
            </a:fld>
            <a:endParaRPr lang="nl-NL" noProof="0"/>
          </a:p>
        </p:txBody>
      </p:sp>
    </p:spTree>
    <p:extLst>
      <p:ext uri="{BB962C8B-B14F-4D97-AF65-F5344CB8AC3E}">
        <p14:creationId xmlns:p14="http://schemas.microsoft.com/office/powerpoint/2010/main" val="248887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7381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met afbeelding">
    <p:spTree>
      <p:nvGrpSpPr>
        <p:cNvPr id="1" name=""/>
        <p:cNvGrpSpPr/>
        <p:nvPr/>
      </p:nvGrpSpPr>
      <p:grpSpPr>
        <a:xfrm>
          <a:off x="0" y="0"/>
          <a:ext cx="0" cy="0"/>
          <a:chOff x="0" y="0"/>
          <a:chExt cx="0" cy="0"/>
        </a:xfrm>
      </p:grpSpPr>
      <p:grpSp>
        <p:nvGrpSpPr>
          <p:cNvPr id="25" name="Afbeelding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Vrije vorm: Vorm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nl-NL" noProof="0"/>
            </a:p>
          </p:txBody>
        </p:sp>
        <p:sp>
          <p:nvSpPr>
            <p:cNvPr id="40" name="Vrije vorm: Vorm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nl-NL" noProof="0"/>
            </a:p>
          </p:txBody>
        </p:sp>
        <p:sp>
          <p:nvSpPr>
            <p:cNvPr id="41" name="Vrije vorm: Vorm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nl-NL" noProof="0"/>
            </a:p>
          </p:txBody>
        </p:sp>
        <p:sp>
          <p:nvSpPr>
            <p:cNvPr id="36" name="Vrije vorm: Vorm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nl-NL" noProof="0"/>
            </a:p>
          </p:txBody>
        </p:sp>
        <p:sp>
          <p:nvSpPr>
            <p:cNvPr id="37" name="Vrije vorm: Vorm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nl-NL" noProof="0"/>
            </a:p>
          </p:txBody>
        </p:sp>
        <p:sp>
          <p:nvSpPr>
            <p:cNvPr id="39" name="Vrije vorm: Vorm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nl-NL" noProof="0"/>
            </a:p>
          </p:txBody>
        </p:sp>
        <p:sp>
          <p:nvSpPr>
            <p:cNvPr id="26" name="Vrije vorm: Vorm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nl-NL" noProof="0"/>
            </a:p>
          </p:txBody>
        </p:sp>
        <p:sp>
          <p:nvSpPr>
            <p:cNvPr id="27" name="Vrije vorm: Vorm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nl-NL" noProof="0"/>
            </a:p>
          </p:txBody>
        </p:sp>
        <p:sp>
          <p:nvSpPr>
            <p:cNvPr id="31" name="Vrije vorm: Vorm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nl-NL" noProof="0"/>
            </a:p>
          </p:txBody>
        </p:sp>
        <p:sp>
          <p:nvSpPr>
            <p:cNvPr id="32" name="Vrije vorm: Vorm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nl-NL" noProof="0"/>
            </a:p>
          </p:txBody>
        </p:sp>
        <p:sp>
          <p:nvSpPr>
            <p:cNvPr id="35" name="Vrije vorm: Vorm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nl-NL" noProof="0"/>
            </a:p>
          </p:txBody>
        </p:sp>
      </p:grpSp>
      <p:sp>
        <p:nvSpPr>
          <p:cNvPr id="3" name="Subtitel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HET MODEL TE BEWERKEN</a:t>
            </a:r>
          </a:p>
        </p:txBody>
      </p:sp>
      <p:sp>
        <p:nvSpPr>
          <p:cNvPr id="42" name="Tijdelijke aanduiding voor afbeelding 26">
            <a:extLst>
              <a:ext uri="{FF2B5EF4-FFF2-40B4-BE49-F238E27FC236}">
                <a16:creationId xmlns:a16="http://schemas.microsoft.com/office/drawing/2014/main" id="{C109A47C-99A8-42F1-AF6B-F5CB08E6BC97}"/>
              </a:ext>
            </a:extLst>
          </p:cNvPr>
          <p:cNvSpPr>
            <a:spLocks noGrp="1"/>
          </p:cNvSpPr>
          <p:nvPr>
            <p:ph type="pic" sz="quarter" idx="15" hasCustomPrompt="1"/>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nl-NL" noProof="0"/>
              <a:t>Klik op pictogram om afbeelding toe te voegen</a:t>
            </a:r>
          </a:p>
        </p:txBody>
      </p:sp>
      <p:sp>
        <p:nvSpPr>
          <p:cNvPr id="2" name="Titel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nl-NL" noProof="0"/>
              <a:t>Presentatie</a:t>
            </a:r>
            <a:br>
              <a:rPr lang="nl-NL" noProof="0"/>
            </a:br>
            <a:r>
              <a:rPr lang="nl-NL" noProof="0"/>
              <a:t>Titel</a:t>
            </a:r>
          </a:p>
        </p:txBody>
      </p:sp>
      <p:sp>
        <p:nvSpPr>
          <p:cNvPr id="45" name="Tijdelijke aanduiding voor tekst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nl-NL" noProof="0"/>
              <a:t>MAAND</a:t>
            </a:r>
            <a:br>
              <a:rPr lang="nl-NL" noProof="0"/>
            </a:br>
            <a:r>
              <a:rPr lang="nl-NL"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dankt dia">
    <p:spTree>
      <p:nvGrpSpPr>
        <p:cNvPr id="1" name=""/>
        <p:cNvGrpSpPr/>
        <p:nvPr/>
      </p:nvGrpSpPr>
      <p:grpSpPr>
        <a:xfrm>
          <a:off x="0" y="0"/>
          <a:ext cx="0" cy="0"/>
          <a:chOff x="0" y="0"/>
          <a:chExt cx="0" cy="0"/>
        </a:xfrm>
      </p:grpSpPr>
      <p:grpSp>
        <p:nvGrpSpPr>
          <p:cNvPr id="40" name="Afbeelding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Vrije vorm: Vorm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nl-NL" noProof="0"/>
            </a:p>
          </p:txBody>
        </p:sp>
        <p:sp>
          <p:nvSpPr>
            <p:cNvPr id="41" name="Vrije vorm: Vorm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nl-NL" noProof="0"/>
            </a:p>
          </p:txBody>
        </p:sp>
      </p:grpSp>
      <p:sp>
        <p:nvSpPr>
          <p:cNvPr id="14" name="Vrije vorm: Vorm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nl-NL" noProof="0"/>
          </a:p>
        </p:txBody>
      </p:sp>
      <p:sp>
        <p:nvSpPr>
          <p:cNvPr id="10" name="Vrije vorm: Vorm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nl-NL" noProof="0"/>
          </a:p>
        </p:txBody>
      </p:sp>
      <p:sp>
        <p:nvSpPr>
          <p:cNvPr id="12" name="Vrije vorm: Vorm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nl-NL" noProof="0"/>
          </a:p>
        </p:txBody>
      </p:sp>
      <p:sp>
        <p:nvSpPr>
          <p:cNvPr id="16" name="Vrije vorm: Vorm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nl-NL" noProof="0"/>
          </a:p>
        </p:txBody>
      </p:sp>
      <p:sp>
        <p:nvSpPr>
          <p:cNvPr id="9" name="Vrije vorm: Vorm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nl-NL" noProof="0"/>
          </a:p>
        </p:txBody>
      </p:sp>
      <p:sp>
        <p:nvSpPr>
          <p:cNvPr id="11" name="Vrije vorm: Vorm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nl-NL" noProof="0"/>
          </a:p>
        </p:txBody>
      </p:sp>
      <p:sp>
        <p:nvSpPr>
          <p:cNvPr id="15" name="Vrije vorm: Vorm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nl-NL" noProof="0"/>
          </a:p>
        </p:txBody>
      </p:sp>
      <p:sp>
        <p:nvSpPr>
          <p:cNvPr id="21" name="Titel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nl-NL" noProof="0"/>
              <a:t>Bedankt</a:t>
            </a:r>
          </a:p>
        </p:txBody>
      </p:sp>
      <p:grpSp>
        <p:nvGrpSpPr>
          <p:cNvPr id="23" name="Afbeelding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Vrije vorm: Vorm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nl-NL" noProof="0"/>
            </a:p>
          </p:txBody>
        </p:sp>
        <p:sp>
          <p:nvSpPr>
            <p:cNvPr id="25" name="Vrije vorm: Vorm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nl-NL" noProof="0"/>
            </a:p>
          </p:txBody>
        </p:sp>
        <p:sp>
          <p:nvSpPr>
            <p:cNvPr id="27" name="Vrije vorm: Vorm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nl-NL" noProof="0"/>
            </a:p>
          </p:txBody>
        </p:sp>
      </p:grpSp>
      <p:sp>
        <p:nvSpPr>
          <p:cNvPr id="30" name="Tijdelijke aanduiding voor afbeelding 28">
            <a:extLst>
              <a:ext uri="{FF2B5EF4-FFF2-40B4-BE49-F238E27FC236}">
                <a16:creationId xmlns:a16="http://schemas.microsoft.com/office/drawing/2014/main" id="{F9A3D860-4FE0-494E-B1EC-0DC1F2574D44}"/>
              </a:ext>
            </a:extLst>
          </p:cNvPr>
          <p:cNvSpPr>
            <a:spLocks noGrp="1"/>
          </p:cNvSpPr>
          <p:nvPr>
            <p:ph type="pic" sz="quarter" idx="13" hasCustomPrompt="1"/>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nl-NL" noProof="0"/>
              <a:t>Klik op pictogram om afbeelding toe te voegen</a:t>
            </a:r>
          </a:p>
        </p:txBody>
      </p:sp>
      <p:sp>
        <p:nvSpPr>
          <p:cNvPr id="35" name="Tijdelijke aanduiding voor tekst 34">
            <a:extLst>
              <a:ext uri="{FF2B5EF4-FFF2-40B4-BE49-F238E27FC236}">
                <a16:creationId xmlns:a16="http://schemas.microsoft.com/office/drawing/2014/main" id="{D53A16E5-EEB1-409A-9BF4-71F08DF7BF95}"/>
              </a:ext>
            </a:extLst>
          </p:cNvPr>
          <p:cNvSpPr>
            <a:spLocks noGrp="1"/>
          </p:cNvSpPr>
          <p:nvPr>
            <p:ph type="body" sz="quarter" idx="14" hasCustomPrompt="1"/>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nl-NL" noProof="0"/>
              <a:t>Tekststijlen van het model bewerken</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grpSp>
        <p:nvGrpSpPr>
          <p:cNvPr id="25" name="Afbeelding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Vrije vorm: Vorm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nl-NL" noProof="0"/>
            </a:p>
          </p:txBody>
        </p:sp>
        <p:sp>
          <p:nvSpPr>
            <p:cNvPr id="40" name="Vrije vorm: Vorm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nl-NL" noProof="0"/>
            </a:p>
          </p:txBody>
        </p:sp>
        <p:sp>
          <p:nvSpPr>
            <p:cNvPr id="41" name="Vrije vorm: Vorm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nl-NL" noProof="0"/>
            </a:p>
          </p:txBody>
        </p:sp>
        <p:sp>
          <p:nvSpPr>
            <p:cNvPr id="36" name="Vrije vorm: Vorm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nl-NL" noProof="0"/>
            </a:p>
          </p:txBody>
        </p:sp>
        <p:sp>
          <p:nvSpPr>
            <p:cNvPr id="37" name="Vrije vorm: Vorm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nl-NL" noProof="0"/>
            </a:p>
          </p:txBody>
        </p:sp>
        <p:sp>
          <p:nvSpPr>
            <p:cNvPr id="39" name="Vrije vorm: Vorm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nl-NL" noProof="0"/>
            </a:p>
          </p:txBody>
        </p:sp>
        <p:sp>
          <p:nvSpPr>
            <p:cNvPr id="26" name="Vrije vorm: Vorm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nl-NL" noProof="0"/>
            </a:p>
          </p:txBody>
        </p:sp>
        <p:sp>
          <p:nvSpPr>
            <p:cNvPr id="27" name="Vrije vorm: Vorm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nl-NL" noProof="0"/>
            </a:p>
          </p:txBody>
        </p:sp>
        <p:sp>
          <p:nvSpPr>
            <p:cNvPr id="31" name="Vrije vorm: Vorm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nl-NL" noProof="0"/>
            </a:p>
          </p:txBody>
        </p:sp>
        <p:sp>
          <p:nvSpPr>
            <p:cNvPr id="32" name="Vrije vorm: Vorm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nl-NL" noProof="0"/>
            </a:p>
          </p:txBody>
        </p:sp>
        <p:sp>
          <p:nvSpPr>
            <p:cNvPr id="35" name="Vrije vorm: Vorm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nl-NL" noProof="0"/>
            </a:p>
          </p:txBody>
        </p:sp>
      </p:grpSp>
      <p:sp>
        <p:nvSpPr>
          <p:cNvPr id="2" name="Titel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nl-NL" noProof="0"/>
              <a:t>Presentatie</a:t>
            </a:r>
            <a:br>
              <a:rPr lang="nl-NL" noProof="0"/>
            </a:br>
            <a:r>
              <a:rPr lang="nl-NL" noProof="0"/>
              <a:t>Titel</a:t>
            </a:r>
          </a:p>
        </p:txBody>
      </p:sp>
      <p:sp>
        <p:nvSpPr>
          <p:cNvPr id="23" name="Subtitel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KLIKKEN OM TITELSTIJL VAN MODEL TE BEWERKEN</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grpSp>
        <p:nvGrpSpPr>
          <p:cNvPr id="11" name="Afbeelding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Vrije vorm: Vorm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nl-NL" noProof="0"/>
            </a:p>
          </p:txBody>
        </p:sp>
        <p:sp>
          <p:nvSpPr>
            <p:cNvPr id="14" name="Vrije vorm: Vorm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nl-NL" noProof="0"/>
            </a:p>
          </p:txBody>
        </p:sp>
      </p:grpSp>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5" name="Afbeelding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3"/>
            <a:ext cx="2639323" cy="468000"/>
          </a:xfrm>
        </p:spPr>
        <p:txBody>
          <a:bodyPr lIns="0" rtlCol="0"/>
          <a:lstStyle/>
          <a:p>
            <a:pPr rtl="0"/>
            <a:r>
              <a:rPr lang="nl-NL" noProof="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8" name="Afbeelding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nl-NL" noProof="0"/>
              <a:t>Verdelerdia</a:t>
            </a:r>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
        <p:nvSpPr>
          <p:cNvPr id="21" name="Tijdelijke aanduiding voor tekst 2">
            <a:extLst>
              <a:ext uri="{FF2B5EF4-FFF2-40B4-BE49-F238E27FC236}">
                <a16:creationId xmlns:a16="http://schemas.microsoft.com/office/drawing/2014/main" id="{E88D0B4A-E9EE-4F17-AF07-687763131457}"/>
              </a:ext>
            </a:extLst>
          </p:cNvPr>
          <p:cNvSpPr>
            <a:spLocks noGrp="1"/>
          </p:cNvSpPr>
          <p:nvPr>
            <p:ph type="body" idx="1" hasCustomPrompt="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Tekststijlen van het model bewerken</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5" name="Afbeelding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3"/>
            <a:ext cx="2639323" cy="468000"/>
          </a:xfrm>
        </p:spPr>
        <p:txBody>
          <a:bodyPr lIns="0" rtlCol="0"/>
          <a:lstStyle/>
          <a:p>
            <a:pPr rtl="0"/>
            <a:r>
              <a:rPr lang="nl-NL" noProof="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8" name="Afbeelding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
        <p:nvSpPr>
          <p:cNvPr id="7" name="Titel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nl-NL" noProof="0"/>
              <a:t>Klik om de titelstijl van het model te bewerken</a:t>
            </a:r>
          </a:p>
        </p:txBody>
      </p:sp>
      <p:sp>
        <p:nvSpPr>
          <p:cNvPr id="22" name="Tijdelijke aanduiding voor inhoud 2">
            <a:extLst>
              <a:ext uri="{FF2B5EF4-FFF2-40B4-BE49-F238E27FC236}">
                <a16:creationId xmlns:a16="http://schemas.microsoft.com/office/drawing/2014/main" id="{6C9B7F00-EB71-4AB0-9B4E-A64B7BB58EC5}"/>
              </a:ext>
            </a:extLst>
          </p:cNvPr>
          <p:cNvSpPr>
            <a:spLocks noGrp="1"/>
          </p:cNvSpPr>
          <p:nvPr>
            <p:ph idx="1" hasCustomPrompt="1"/>
          </p:nvPr>
        </p:nvSpPr>
        <p:spPr>
          <a:xfrm>
            <a:off x="911225" y="1825625"/>
            <a:ext cx="10442575" cy="4351338"/>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twee">
    <p:spTree>
      <p:nvGrpSpPr>
        <p:cNvPr id="1" name=""/>
        <p:cNvGrpSpPr/>
        <p:nvPr/>
      </p:nvGrpSpPr>
      <p:grpSpPr>
        <a:xfrm>
          <a:off x="0" y="0"/>
          <a:ext cx="0" cy="0"/>
          <a:chOff x="0" y="0"/>
          <a:chExt cx="0" cy="0"/>
        </a:xfrm>
      </p:grpSpPr>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5" name="Afbeelding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3"/>
            <a:ext cx="2639323" cy="468000"/>
          </a:xfrm>
        </p:spPr>
        <p:txBody>
          <a:bodyPr lIns="0" rtlCol="0"/>
          <a:lstStyle/>
          <a:p>
            <a:pPr rtl="0"/>
            <a:r>
              <a:rPr lang="nl-NL" noProof="0" dirty="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8" name="Afbeelding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
        <p:nvSpPr>
          <p:cNvPr id="7" name="Titel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nl-NL" noProof="0"/>
              <a:t>Klik om de titelstijl van het model te bewerken</a:t>
            </a:r>
          </a:p>
        </p:txBody>
      </p:sp>
      <p:sp>
        <p:nvSpPr>
          <p:cNvPr id="17" name="Tijdelijke aanduiding voor inhoud 2">
            <a:extLst>
              <a:ext uri="{FF2B5EF4-FFF2-40B4-BE49-F238E27FC236}">
                <a16:creationId xmlns:a16="http://schemas.microsoft.com/office/drawing/2014/main" id="{F2DC463F-D8D9-4961-B44E-0CCDE38BA290}"/>
              </a:ext>
            </a:extLst>
          </p:cNvPr>
          <p:cNvSpPr>
            <a:spLocks noGrp="1"/>
          </p:cNvSpPr>
          <p:nvPr>
            <p:ph sz="half" idx="1" hasCustomPrompt="1"/>
          </p:nvPr>
        </p:nvSpPr>
        <p:spPr>
          <a:xfrm>
            <a:off x="838200" y="1825625"/>
            <a:ext cx="5181600" cy="3976085"/>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8" name="Tijdelijke aanduiding voor inhoud 3">
            <a:extLst>
              <a:ext uri="{FF2B5EF4-FFF2-40B4-BE49-F238E27FC236}">
                <a16:creationId xmlns:a16="http://schemas.microsoft.com/office/drawing/2014/main" id="{5DB1D622-84A6-489A-91BE-DF1D23C03B54}"/>
              </a:ext>
            </a:extLst>
          </p:cNvPr>
          <p:cNvSpPr>
            <a:spLocks noGrp="1"/>
          </p:cNvSpPr>
          <p:nvPr>
            <p:ph sz="half" idx="2" hasCustomPrompt="1"/>
          </p:nvPr>
        </p:nvSpPr>
        <p:spPr>
          <a:xfrm>
            <a:off x="6172200" y="1825625"/>
            <a:ext cx="5181600" cy="3976085"/>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5" name="Afbeelding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3"/>
            <a:ext cx="2639323" cy="468000"/>
          </a:xfrm>
        </p:spPr>
        <p:txBody>
          <a:bodyPr lIns="0" rtlCol="0"/>
          <a:lstStyle/>
          <a:p>
            <a:pPr rtl="0"/>
            <a:r>
              <a:rPr lang="nl-NL" noProof="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8" name="Afbeelding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
        <p:nvSpPr>
          <p:cNvPr id="7" name="Titel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nl-NL" noProof="0"/>
              <a:t>Klik om de titelstijl van het model te bewerken</a:t>
            </a:r>
          </a:p>
        </p:txBody>
      </p:sp>
      <p:sp>
        <p:nvSpPr>
          <p:cNvPr id="17" name="Tijdelijke aanduiding voor tekst 2">
            <a:extLst>
              <a:ext uri="{FF2B5EF4-FFF2-40B4-BE49-F238E27FC236}">
                <a16:creationId xmlns:a16="http://schemas.microsoft.com/office/drawing/2014/main" id="{5A6B27D7-F5EE-4688-B64B-CDC996CB368E}"/>
              </a:ext>
            </a:extLst>
          </p:cNvPr>
          <p:cNvSpPr>
            <a:spLocks noGrp="1"/>
          </p:cNvSpPr>
          <p:nvPr>
            <p:ph type="body" idx="1" hasCustomPrompt="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18" name="Tijdelijke aanduiding voor inhoud 3">
            <a:extLst>
              <a:ext uri="{FF2B5EF4-FFF2-40B4-BE49-F238E27FC236}">
                <a16:creationId xmlns:a16="http://schemas.microsoft.com/office/drawing/2014/main" id="{9D3AFCF0-98C5-4ECC-A2A6-BA8BA0A64592}"/>
              </a:ext>
            </a:extLst>
          </p:cNvPr>
          <p:cNvSpPr>
            <a:spLocks noGrp="1"/>
          </p:cNvSpPr>
          <p:nvPr>
            <p:ph sz="half" idx="2" hasCustomPrompt="1"/>
          </p:nvPr>
        </p:nvSpPr>
        <p:spPr>
          <a:xfrm>
            <a:off x="839788" y="2638097"/>
            <a:ext cx="5157787" cy="3184634"/>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9" name="Tijdelijke aanduiding voor tekst 4">
            <a:extLst>
              <a:ext uri="{FF2B5EF4-FFF2-40B4-BE49-F238E27FC236}">
                <a16:creationId xmlns:a16="http://schemas.microsoft.com/office/drawing/2014/main" id="{3F44E47F-9EE9-414B-B2D8-DD6737905A30}"/>
              </a:ext>
            </a:extLst>
          </p:cNvPr>
          <p:cNvSpPr>
            <a:spLocks noGrp="1"/>
          </p:cNvSpPr>
          <p:nvPr>
            <p:ph type="body" sz="quarter" idx="3" hasCustomPrompt="1"/>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20" name="Tijdelijke aanduiding voor inhoud 5">
            <a:extLst>
              <a:ext uri="{FF2B5EF4-FFF2-40B4-BE49-F238E27FC236}">
                <a16:creationId xmlns:a16="http://schemas.microsoft.com/office/drawing/2014/main" id="{D8D8261D-A3B4-4909-8FCD-D7C160F42D85}"/>
              </a:ext>
            </a:extLst>
          </p:cNvPr>
          <p:cNvSpPr>
            <a:spLocks noGrp="1"/>
          </p:cNvSpPr>
          <p:nvPr>
            <p:ph sz="quarter" idx="4" hasCustomPrompt="1"/>
          </p:nvPr>
        </p:nvSpPr>
        <p:spPr>
          <a:xfrm>
            <a:off x="6172200" y="2638097"/>
            <a:ext cx="5183188" cy="3184634"/>
          </a:xfrm>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grpSp>
        <p:nvGrpSpPr>
          <p:cNvPr id="11" name="Afbeelding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Vrije vorm: Vorm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4" name="Tijdelijke aanduiding voor voettekst 3">
            <a:extLst>
              <a:ext uri="{FF2B5EF4-FFF2-40B4-BE49-F238E27FC236}">
                <a16:creationId xmlns:a16="http://schemas.microsoft.com/office/drawing/2014/main" id="{E0C30E6F-5F7C-4623-959A-EDA2C1A2EB4E}"/>
              </a:ext>
            </a:extLst>
          </p:cNvPr>
          <p:cNvSpPr>
            <a:spLocks noGrp="1"/>
          </p:cNvSpPr>
          <p:nvPr>
            <p:ph type="ftr" sz="quarter" idx="11"/>
          </p:nvPr>
        </p:nvSpPr>
        <p:spPr>
          <a:xfrm>
            <a:off x="911225" y="5945823"/>
            <a:ext cx="2639323" cy="468000"/>
          </a:xfrm>
        </p:spPr>
        <p:txBody>
          <a:bodyPr rtlCol="0"/>
          <a:lstStyle/>
          <a:p>
            <a:pPr rtl="0"/>
            <a:r>
              <a:rPr lang="nl-NL" noProof="0" dirty="0"/>
              <a:t>EEN VOETTEKST TOEVOEGEN</a:t>
            </a:r>
          </a:p>
        </p:txBody>
      </p:sp>
      <p:sp>
        <p:nvSpPr>
          <p:cNvPr id="5" name="Tijdelijke aanduiding voor dianumm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6" name="Afbeelding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7" name="Afbeelding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27" name="Vrije vorm: Vorm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nl-NL" noProof="0"/>
          </a:p>
        </p:txBody>
      </p:sp>
      <p:sp>
        <p:nvSpPr>
          <p:cNvPr id="16" name="Tijdelijke aanduiding voor inhoud 2">
            <a:extLst>
              <a:ext uri="{FF2B5EF4-FFF2-40B4-BE49-F238E27FC236}">
                <a16:creationId xmlns:a16="http://schemas.microsoft.com/office/drawing/2014/main" id="{9E80D7DF-92B2-4A46-AA79-DDC69AC8A8EE}"/>
              </a:ext>
            </a:extLst>
          </p:cNvPr>
          <p:cNvSpPr>
            <a:spLocks noGrp="1"/>
          </p:cNvSpPr>
          <p:nvPr>
            <p:ph idx="1" hasCustomPrompt="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19" name="Tijdelijke aanduiding voor tekst 3">
            <a:extLst>
              <a:ext uri="{FF2B5EF4-FFF2-40B4-BE49-F238E27FC236}">
                <a16:creationId xmlns:a16="http://schemas.microsoft.com/office/drawing/2014/main" id="{F0A242F9-0019-4B57-A03D-285B738367AC}"/>
              </a:ext>
            </a:extLst>
          </p:cNvPr>
          <p:cNvSpPr>
            <a:spLocks noGrp="1"/>
          </p:cNvSpPr>
          <p:nvPr>
            <p:ph type="body" sz="half" idx="2" hasCustomPrompt="1"/>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2" name="Titel 1">
            <a:extLst>
              <a:ext uri="{FF2B5EF4-FFF2-40B4-BE49-F238E27FC236}">
                <a16:creationId xmlns:a16="http://schemas.microsoft.com/office/drawing/2014/main" id="{94A01F06-84A3-407F-8D89-167A9D402359}"/>
              </a:ext>
            </a:extLst>
          </p:cNvPr>
          <p:cNvSpPr>
            <a:spLocks noGrp="1"/>
          </p:cNvSpPr>
          <p:nvPr>
            <p:ph type="title" hasCustomPrompt="1"/>
          </p:nvPr>
        </p:nvSpPr>
        <p:spPr>
          <a:xfrm rot="21227985">
            <a:off x="857494" y="721373"/>
            <a:ext cx="3918639" cy="1325563"/>
          </a:xfrm>
        </p:spPr>
        <p:txBody>
          <a:bodyPr rtlCol="0"/>
          <a:lstStyle>
            <a:lvl1pPr>
              <a:defRPr>
                <a:solidFill>
                  <a:schemeClr val="bg1"/>
                </a:solidFill>
              </a:defRPr>
            </a:lvl1pPr>
          </a:lstStyle>
          <a:p>
            <a:pPr rtl="0"/>
            <a:r>
              <a:rPr lang="nl-NL" noProof="0"/>
              <a:t>Klik om de titelstijl van het model te bewerken</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dia">
    <p:spTree>
      <p:nvGrpSpPr>
        <p:cNvPr id="1" name=""/>
        <p:cNvGrpSpPr/>
        <p:nvPr/>
      </p:nvGrpSpPr>
      <p:grpSpPr>
        <a:xfrm>
          <a:off x="0" y="0"/>
          <a:ext cx="0" cy="0"/>
          <a:chOff x="0" y="0"/>
          <a:chExt cx="0" cy="0"/>
        </a:xfrm>
      </p:grpSpPr>
      <p:grpSp>
        <p:nvGrpSpPr>
          <p:cNvPr id="11" name="Afbeelding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Vrije vorm: Vorm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4" name="Tijdelijke aanduiding voor voettekst 3">
            <a:extLst>
              <a:ext uri="{FF2B5EF4-FFF2-40B4-BE49-F238E27FC236}">
                <a16:creationId xmlns:a16="http://schemas.microsoft.com/office/drawing/2014/main" id="{E0C30E6F-5F7C-4623-959A-EDA2C1A2EB4E}"/>
              </a:ext>
            </a:extLst>
          </p:cNvPr>
          <p:cNvSpPr>
            <a:spLocks noGrp="1"/>
          </p:cNvSpPr>
          <p:nvPr>
            <p:ph type="ftr" sz="quarter" idx="11"/>
          </p:nvPr>
        </p:nvSpPr>
        <p:spPr>
          <a:xfrm>
            <a:off x="911225" y="5945823"/>
            <a:ext cx="2639323" cy="468000"/>
          </a:xfrm>
        </p:spPr>
        <p:txBody>
          <a:bodyPr rtlCol="0"/>
          <a:lstStyle/>
          <a:p>
            <a:pPr rtl="0"/>
            <a:r>
              <a:rPr lang="nl-NL" noProof="0" dirty="0"/>
              <a:t>EEN VOETTEKST TOEVOEGEN</a:t>
            </a:r>
          </a:p>
        </p:txBody>
      </p:sp>
      <p:sp>
        <p:nvSpPr>
          <p:cNvPr id="5" name="Tijdelijke aanduiding voor dianumm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6" name="Afbeelding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7" name="Afbeelding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27" name="Vrije vorm: Vorm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nl-NL" noProof="0"/>
          </a:p>
        </p:txBody>
      </p:sp>
      <p:sp>
        <p:nvSpPr>
          <p:cNvPr id="17" name="Tijdelijke aanduiding voor afbeelding 2">
            <a:extLst>
              <a:ext uri="{FF2B5EF4-FFF2-40B4-BE49-F238E27FC236}">
                <a16:creationId xmlns:a16="http://schemas.microsoft.com/office/drawing/2014/main" id="{1C9B27A5-4499-4F2B-843D-B4AC979D3003}"/>
              </a:ext>
            </a:extLst>
          </p:cNvPr>
          <p:cNvSpPr>
            <a:spLocks noGrp="1"/>
          </p:cNvSpPr>
          <p:nvPr>
            <p:ph type="pic" idx="13" hasCustomPrompt="1"/>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18" name="Tijdelijke aanduiding voor tekst 3">
            <a:extLst>
              <a:ext uri="{FF2B5EF4-FFF2-40B4-BE49-F238E27FC236}">
                <a16:creationId xmlns:a16="http://schemas.microsoft.com/office/drawing/2014/main" id="{4C8F7DBB-2923-48F9-AE53-06CE214A362F}"/>
              </a:ext>
            </a:extLst>
          </p:cNvPr>
          <p:cNvSpPr>
            <a:spLocks noGrp="1"/>
          </p:cNvSpPr>
          <p:nvPr>
            <p:ph type="body" sz="half" idx="2" hasCustomPrompt="1"/>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Tekststijlen van het model bewerken</a:t>
            </a:r>
          </a:p>
        </p:txBody>
      </p:sp>
      <p:sp>
        <p:nvSpPr>
          <p:cNvPr id="2" name="Titel 1">
            <a:extLst>
              <a:ext uri="{FF2B5EF4-FFF2-40B4-BE49-F238E27FC236}">
                <a16:creationId xmlns:a16="http://schemas.microsoft.com/office/drawing/2014/main" id="{B6AB5B22-678B-4BFD-ABBC-49961466D4A8}"/>
              </a:ext>
            </a:extLst>
          </p:cNvPr>
          <p:cNvSpPr>
            <a:spLocks noGrp="1"/>
          </p:cNvSpPr>
          <p:nvPr>
            <p:ph type="title" hasCustomPrompt="1"/>
          </p:nvPr>
        </p:nvSpPr>
        <p:spPr>
          <a:xfrm rot="21228869">
            <a:off x="857652" y="725128"/>
            <a:ext cx="3833278" cy="1325563"/>
          </a:xfrm>
        </p:spPr>
        <p:txBody>
          <a:bodyPr rtlCol="0"/>
          <a:lstStyle>
            <a:lvl1pPr>
              <a:defRPr>
                <a:solidFill>
                  <a:schemeClr val="bg1"/>
                </a:solidFill>
              </a:defRPr>
            </a:lvl1pPr>
          </a:lstStyle>
          <a:p>
            <a:pPr rtl="0"/>
            <a:r>
              <a:rPr lang="nl-NL" noProof="0"/>
              <a:t>Klik om de titelstijl van het model te bewerken</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5" name="Afbeelding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3"/>
            <a:ext cx="2639323" cy="468000"/>
          </a:xfrm>
        </p:spPr>
        <p:txBody>
          <a:bodyPr lIns="0" rtlCol="0"/>
          <a:lstStyle/>
          <a:p>
            <a:pPr rtl="0"/>
            <a:r>
              <a:rPr lang="nl-NL" noProof="0" dirty="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dirty="0"/>
          </a:p>
        </p:txBody>
      </p:sp>
      <p:sp>
        <p:nvSpPr>
          <p:cNvPr id="8" name="Afbeelding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
        <p:nvSpPr>
          <p:cNvPr id="7" name="Titel 6">
            <a:extLst>
              <a:ext uri="{FF2B5EF4-FFF2-40B4-BE49-F238E27FC236}">
                <a16:creationId xmlns:a16="http://schemas.microsoft.com/office/drawing/2014/main" id="{B3E6E898-94D1-4811-B538-34042349F418}"/>
              </a:ext>
            </a:extLst>
          </p:cNvPr>
          <p:cNvSpPr>
            <a:spLocks noGrp="1"/>
          </p:cNvSpPr>
          <p:nvPr>
            <p:ph type="title" hasCustomPrompt="1"/>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nl-NL" noProof="0"/>
              <a:t>Klik om de titelstijl van het model te bewerken</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3"/>
            <a:ext cx="2639323" cy="468000"/>
          </a:xfrm>
        </p:spPr>
        <p:txBody>
          <a:bodyPr lIns="0" rtlCol="0"/>
          <a:lstStyle/>
          <a:p>
            <a:pPr rtl="0"/>
            <a:r>
              <a:rPr lang="nl-NL" noProof="0" dirty="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tekst met afbeelding">
    <p:spTree>
      <p:nvGrpSpPr>
        <p:cNvPr id="1" name=""/>
        <p:cNvGrpSpPr/>
        <p:nvPr/>
      </p:nvGrpSpPr>
      <p:grpSpPr>
        <a:xfrm>
          <a:off x="0" y="0"/>
          <a:ext cx="0" cy="0"/>
          <a:chOff x="0" y="0"/>
          <a:chExt cx="0" cy="0"/>
        </a:xfrm>
      </p:grpSpPr>
      <p:grpSp>
        <p:nvGrpSpPr>
          <p:cNvPr id="11" name="Afbeelding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Vrije vorm: Vorm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nl-NL" noProof="0"/>
            </a:p>
          </p:txBody>
        </p:sp>
        <p:sp>
          <p:nvSpPr>
            <p:cNvPr id="14" name="Vrije vorm: Vorm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nl-NL" noProof="0"/>
            </a:p>
          </p:txBody>
        </p:sp>
      </p:grpSp>
      <p:grpSp>
        <p:nvGrpSpPr>
          <p:cNvPr id="31" name="Afbeelding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Vrije vorm: Vorm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33" name="Vrije vorm: Vorm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5" name="Afbeelding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16" name="Tijdelijke aanduiding voor afbeelding 15">
            <a:extLst>
              <a:ext uri="{FF2B5EF4-FFF2-40B4-BE49-F238E27FC236}">
                <a16:creationId xmlns:a16="http://schemas.microsoft.com/office/drawing/2014/main" id="{18500C30-FF27-4A5C-AA4F-B1D5C57A0F7F}"/>
              </a:ext>
            </a:extLst>
          </p:cNvPr>
          <p:cNvSpPr>
            <a:spLocks noGrp="1"/>
          </p:cNvSpPr>
          <p:nvPr>
            <p:ph type="pic" sz="quarter" idx="13" hasCustomPrompt="1"/>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nl-NL" noProof="0"/>
              <a:t>Klik op pictogram om afbeelding toe te voegen</a:t>
            </a:r>
          </a:p>
        </p:txBody>
      </p:sp>
      <p:sp>
        <p:nvSpPr>
          <p:cNvPr id="4" name="Tijdelijke aanduiding voor datum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D7ABFBE1-B362-4274-B448-999C6340547A}"/>
              </a:ext>
            </a:extLst>
          </p:cNvPr>
          <p:cNvSpPr>
            <a:spLocks noGrp="1"/>
          </p:cNvSpPr>
          <p:nvPr>
            <p:ph type="ftr" sz="quarter" idx="11"/>
          </p:nvPr>
        </p:nvSpPr>
        <p:spPr>
          <a:xfrm>
            <a:off x="911225" y="5945824"/>
            <a:ext cx="2639323" cy="467246"/>
          </a:xfrm>
        </p:spPr>
        <p:txBody>
          <a:bodyPr lIns="0" rtlCol="0"/>
          <a:lstStyle/>
          <a:p>
            <a:pPr rtl="0"/>
            <a:r>
              <a:rPr lang="nl-NL" noProof="0" dirty="0"/>
              <a:t>EEN VOETTEKST TOEVOEGEN</a:t>
            </a:r>
          </a:p>
        </p:txBody>
      </p:sp>
      <p:sp>
        <p:nvSpPr>
          <p:cNvPr id="6" name="Tijdelijke aanduiding voor dianumm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8" name="Afbeelding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nl-NL" noProof="0"/>
              <a:t>Verdelerdia</a:t>
            </a:r>
          </a:p>
        </p:txBody>
      </p:sp>
      <p:grpSp>
        <p:nvGrpSpPr>
          <p:cNvPr id="26" name="Afbeelding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Vrije vorm: Vorm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nl-NL" noProof="0"/>
            </a:p>
          </p:txBody>
        </p:sp>
        <p:sp>
          <p:nvSpPr>
            <p:cNvPr id="29" name="Vrije vorm: Vorm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nl-NL" noProof="0"/>
            </a:p>
          </p:txBody>
        </p:sp>
        <p:sp>
          <p:nvSpPr>
            <p:cNvPr id="30" name="Vrije vorm: Vorm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nl-NL"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andmatig">
    <p:bg>
      <p:bgPr>
        <a:solidFill>
          <a:schemeClr val="bg1"/>
        </a:solidFill>
        <a:effectLst/>
      </p:bgPr>
    </p:bg>
    <p:spTree>
      <p:nvGrpSpPr>
        <p:cNvPr id="1" name=""/>
        <p:cNvGrpSpPr/>
        <p:nvPr/>
      </p:nvGrpSpPr>
      <p:grpSpPr>
        <a:xfrm>
          <a:off x="0" y="0"/>
          <a:ext cx="0" cy="0"/>
          <a:chOff x="0" y="0"/>
          <a:chExt cx="0" cy="0"/>
        </a:xfrm>
      </p:grpSpPr>
      <p:sp>
        <p:nvSpPr>
          <p:cNvPr id="4" name="Afbeelding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nl-NL" noProof="0"/>
          </a:p>
        </p:txBody>
      </p:sp>
      <p:sp>
        <p:nvSpPr>
          <p:cNvPr id="23" name="Tijdelijke aanduiding voor tekst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nl-NL" noProof="0"/>
              <a:t>1</a:t>
            </a:r>
          </a:p>
        </p:txBody>
      </p:sp>
      <p:sp>
        <p:nvSpPr>
          <p:cNvPr id="26" name="Tijdelijke aanduiding voor tekst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nl-NL" noProof="0"/>
              <a:t>Tekststijlen van het model bewerken</a:t>
            </a:r>
          </a:p>
        </p:txBody>
      </p:sp>
      <p:sp>
        <p:nvSpPr>
          <p:cNvPr id="33" name="Tijdelijke aanduiding voor tekst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nl-NL" noProof="0"/>
              <a:t>2</a:t>
            </a:r>
          </a:p>
        </p:txBody>
      </p:sp>
      <p:sp>
        <p:nvSpPr>
          <p:cNvPr id="34" name="Tijdelijke aanduiding voor tekst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nl-NL" noProof="0"/>
              <a:t>Tekststijlen van het model bewerken</a:t>
            </a:r>
          </a:p>
        </p:txBody>
      </p:sp>
      <p:sp>
        <p:nvSpPr>
          <p:cNvPr id="37" name="Tijdelijke aanduiding voor tekst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nl-NL" noProof="0"/>
              <a:t>3</a:t>
            </a:r>
          </a:p>
        </p:txBody>
      </p:sp>
      <p:sp>
        <p:nvSpPr>
          <p:cNvPr id="38" name="Tijdelijke aanduiding voor tekst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nl-NL" noProof="0"/>
              <a:t>Tekststijlen van het model bewerken</a:t>
            </a:r>
          </a:p>
        </p:txBody>
      </p:sp>
      <p:sp>
        <p:nvSpPr>
          <p:cNvPr id="40" name="Tijdelijke aanduiding voor tekst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nl-NL" noProof="0"/>
              <a:t>Tekststijlen van het model bewerken</a:t>
            </a:r>
          </a:p>
        </p:txBody>
      </p:sp>
      <p:sp>
        <p:nvSpPr>
          <p:cNvPr id="43" name="Tijdelijke aanduiding voor tekst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nl-NL" noProof="0"/>
              <a:t>Tekststijlen van het model bewerken</a:t>
            </a:r>
          </a:p>
        </p:txBody>
      </p:sp>
      <p:sp>
        <p:nvSpPr>
          <p:cNvPr id="45" name="Tijdelijke aanduiding voor tekst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nl-NL" noProof="0"/>
              <a:t>Tekststijlen van het model bewerken</a:t>
            </a:r>
          </a:p>
        </p:txBody>
      </p:sp>
      <p:sp>
        <p:nvSpPr>
          <p:cNvPr id="46" name="Tijdelijke aanduiding voor tekst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nl-NL" noProof="0"/>
              <a:t>Tekststijlen van het model bewerken</a:t>
            </a:r>
          </a:p>
        </p:txBody>
      </p:sp>
      <p:sp>
        <p:nvSpPr>
          <p:cNvPr id="48" name="Tijdelijke aanduiding voor tekst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nl-NL" noProof="0"/>
              <a:t>Tekststijlen van het model bewerken</a:t>
            </a:r>
          </a:p>
        </p:txBody>
      </p:sp>
      <p:sp>
        <p:nvSpPr>
          <p:cNvPr id="49" name="Tijdelijke aanduiding voor tekst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nl-NL" noProof="0"/>
              <a:t>Tekststijlen van het model bewerken</a:t>
            </a:r>
          </a:p>
        </p:txBody>
      </p:sp>
      <p:sp>
        <p:nvSpPr>
          <p:cNvPr id="50" name="Tijdelijke aanduiding voor tekst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nl-NL" noProof="0"/>
              <a:t>Tekststijlen van het model bewerken</a:t>
            </a:r>
          </a:p>
        </p:txBody>
      </p:sp>
      <p:sp>
        <p:nvSpPr>
          <p:cNvPr id="55" name="Tijdelijke aanduiding voor afbeelding 12">
            <a:extLst>
              <a:ext uri="{FF2B5EF4-FFF2-40B4-BE49-F238E27FC236}">
                <a16:creationId xmlns:a16="http://schemas.microsoft.com/office/drawing/2014/main" id="{2535BC4C-3D36-473A-B9EF-EC6F3BA67113}"/>
              </a:ext>
            </a:extLst>
          </p:cNvPr>
          <p:cNvSpPr>
            <a:spLocks noGrp="1"/>
          </p:cNvSpPr>
          <p:nvPr>
            <p:ph type="pic" sz="quarter" idx="37" hasCustomPrompt="1"/>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nl-NL" noProof="0"/>
              <a:t>Klik op pictogram om afbeelding toe te voegen</a:t>
            </a:r>
          </a:p>
        </p:txBody>
      </p:sp>
      <p:sp>
        <p:nvSpPr>
          <p:cNvPr id="56" name="Tijdelijke aanduiding voor afbeelding 12">
            <a:extLst>
              <a:ext uri="{FF2B5EF4-FFF2-40B4-BE49-F238E27FC236}">
                <a16:creationId xmlns:a16="http://schemas.microsoft.com/office/drawing/2014/main" id="{A1E61843-0C1E-4581-98C1-C9247F7043AC}"/>
              </a:ext>
            </a:extLst>
          </p:cNvPr>
          <p:cNvSpPr>
            <a:spLocks noGrp="1"/>
          </p:cNvSpPr>
          <p:nvPr>
            <p:ph type="pic" sz="quarter" idx="38" hasCustomPrompt="1"/>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nl-NL" noProof="0"/>
              <a:t>Klik op pictogram om afbeelding toe te voegen</a:t>
            </a:r>
          </a:p>
        </p:txBody>
      </p:sp>
      <p:sp>
        <p:nvSpPr>
          <p:cNvPr id="57" name="Tijdelijke aanduiding voor afbeelding 12">
            <a:extLst>
              <a:ext uri="{FF2B5EF4-FFF2-40B4-BE49-F238E27FC236}">
                <a16:creationId xmlns:a16="http://schemas.microsoft.com/office/drawing/2014/main" id="{F3B39F0E-B245-4510-8C07-0EC29B83F1BA}"/>
              </a:ext>
            </a:extLst>
          </p:cNvPr>
          <p:cNvSpPr>
            <a:spLocks noGrp="1"/>
          </p:cNvSpPr>
          <p:nvPr>
            <p:ph type="pic" sz="quarter" idx="43" hasCustomPrompt="1"/>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nl-NL" noProof="0"/>
              <a:t>Klik op pictogram om afbeelding toe te voegen</a:t>
            </a:r>
          </a:p>
        </p:txBody>
      </p:sp>
      <p:sp>
        <p:nvSpPr>
          <p:cNvPr id="58" name="Tijdelijke aanduiding voor afbeelding 9">
            <a:extLst>
              <a:ext uri="{FF2B5EF4-FFF2-40B4-BE49-F238E27FC236}">
                <a16:creationId xmlns:a16="http://schemas.microsoft.com/office/drawing/2014/main" id="{A9E755CD-1A38-4F75-A18E-2D31E4934C8A}"/>
              </a:ext>
            </a:extLst>
          </p:cNvPr>
          <p:cNvSpPr>
            <a:spLocks noGrp="1"/>
          </p:cNvSpPr>
          <p:nvPr>
            <p:ph type="pic" sz="quarter" idx="44" hasCustomPrompt="1"/>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nl-NL" noProof="0"/>
              <a:t>Klik op pictogram om afbeelding toe te voegen</a:t>
            </a:r>
          </a:p>
        </p:txBody>
      </p:sp>
      <p:sp>
        <p:nvSpPr>
          <p:cNvPr id="2" name="Titel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nl-NL" noProof="0"/>
              <a:t>Hoe deze sjabloon te gebruiken</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ndeling 1">
    <p:spTree>
      <p:nvGrpSpPr>
        <p:cNvPr id="1" name=""/>
        <p:cNvGrpSpPr/>
        <p:nvPr/>
      </p:nvGrpSpPr>
      <p:grpSpPr>
        <a:xfrm>
          <a:off x="0" y="0"/>
          <a:ext cx="0" cy="0"/>
          <a:chOff x="0" y="0"/>
          <a:chExt cx="0" cy="0"/>
        </a:xfrm>
      </p:grpSpPr>
      <p:grpSp>
        <p:nvGrpSpPr>
          <p:cNvPr id="7" name="Afbeelding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Vrije vorm: Vorm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9" name="Vrije vorm: Vorm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3" name="Tijdelijke aanduiding voor tekst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dirty="0"/>
              <a:t>TEKSTSTIJLEN VAN HET MODEL BEWERKEN</a:t>
            </a:r>
          </a:p>
        </p:txBody>
      </p:sp>
      <p:sp>
        <p:nvSpPr>
          <p:cNvPr id="4" name="Tijdelijke aanduiding voor datum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nl-NL" noProof="0"/>
              <a:t>MM.DD.20XX</a:t>
            </a:r>
          </a:p>
        </p:txBody>
      </p:sp>
      <p:sp>
        <p:nvSpPr>
          <p:cNvPr id="5" name="Tijdelijke aanduiding voor voettekst 4">
            <a:extLst>
              <a:ext uri="{FF2B5EF4-FFF2-40B4-BE49-F238E27FC236}">
                <a16:creationId xmlns:a16="http://schemas.microsoft.com/office/drawing/2014/main" id="{7BC76C28-113A-459C-BD12-125E112B10B7}"/>
              </a:ext>
            </a:extLst>
          </p:cNvPr>
          <p:cNvSpPr>
            <a:spLocks noGrp="1"/>
          </p:cNvSpPr>
          <p:nvPr>
            <p:ph type="ftr" sz="quarter" idx="11"/>
          </p:nvPr>
        </p:nvSpPr>
        <p:spPr>
          <a:xfrm>
            <a:off x="911225" y="5945824"/>
            <a:ext cx="2639323" cy="468000"/>
          </a:xfrm>
        </p:spPr>
        <p:txBody>
          <a:bodyPr lIns="0" rtlCol="0"/>
          <a:lstStyle/>
          <a:p>
            <a:pPr rtl="0"/>
            <a:r>
              <a:rPr lang="nl-NL" noProof="0" dirty="0"/>
              <a:t>EEN VOETTEKST TOEVOEGEN</a:t>
            </a:r>
          </a:p>
        </p:txBody>
      </p:sp>
      <p:sp>
        <p:nvSpPr>
          <p:cNvPr id="6" name="Tijdelijke aanduiding voor dianumm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10" name="Afbeelding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11" name="Afbeelding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13" name="Titel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nl-NL" noProof="0"/>
              <a:t>Tekstindeling 1</a:t>
            </a:r>
          </a:p>
        </p:txBody>
      </p:sp>
      <p:sp>
        <p:nvSpPr>
          <p:cNvPr id="17" name="Tijdelijke aanduiding voor tekst 16">
            <a:extLst>
              <a:ext uri="{FF2B5EF4-FFF2-40B4-BE49-F238E27FC236}">
                <a16:creationId xmlns:a16="http://schemas.microsoft.com/office/drawing/2014/main" id="{B8041375-FFF3-48A5-8985-52AD4D496A62}"/>
              </a:ext>
            </a:extLst>
          </p:cNvPr>
          <p:cNvSpPr>
            <a:spLocks noGrp="1"/>
          </p:cNvSpPr>
          <p:nvPr>
            <p:ph type="body" sz="quarter" idx="13" hasCustomPrompt="1"/>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nl-NL" noProof="0" dirty="0"/>
              <a:t>Tekststijlen van het model bewerken</a:t>
            </a:r>
          </a:p>
        </p:txBody>
      </p:sp>
      <p:grpSp>
        <p:nvGrpSpPr>
          <p:cNvPr id="19" name="Afbeelding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Vrije vorm: Vorm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nl-NL" noProof="0"/>
            </a:p>
          </p:txBody>
        </p:sp>
        <p:sp>
          <p:nvSpPr>
            <p:cNvPr id="21" name="Vrije vorm: Vorm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nl-NL" noProof="0"/>
            </a:p>
          </p:txBody>
        </p:sp>
        <p:sp>
          <p:nvSpPr>
            <p:cNvPr id="22" name="Vrije vorm: Vorm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nl-NL" noProof="0"/>
            </a:p>
          </p:txBody>
        </p:sp>
      </p:grpSp>
      <p:sp>
        <p:nvSpPr>
          <p:cNvPr id="24" name="Tijdelijke aanduiding voor afbeelding 23">
            <a:extLst>
              <a:ext uri="{FF2B5EF4-FFF2-40B4-BE49-F238E27FC236}">
                <a16:creationId xmlns:a16="http://schemas.microsoft.com/office/drawing/2014/main" id="{76641E2E-882B-485E-AD7C-2BC054BEA520}"/>
              </a:ext>
            </a:extLst>
          </p:cNvPr>
          <p:cNvSpPr>
            <a:spLocks noGrp="1"/>
          </p:cNvSpPr>
          <p:nvPr>
            <p:ph type="pic" sz="quarter" idx="14" hasCustomPrompt="1"/>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nl-NL" noProof="0"/>
              <a:t>Klik op pictogram om afbeelding toe te voegen</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indeling 2">
    <p:spTree>
      <p:nvGrpSpPr>
        <p:cNvPr id="1" name=""/>
        <p:cNvGrpSpPr/>
        <p:nvPr/>
      </p:nvGrpSpPr>
      <p:grpSpPr>
        <a:xfrm>
          <a:off x="0" y="0"/>
          <a:ext cx="0" cy="0"/>
          <a:chOff x="0" y="0"/>
          <a:chExt cx="0" cy="0"/>
        </a:xfrm>
      </p:grpSpPr>
      <p:grpSp>
        <p:nvGrpSpPr>
          <p:cNvPr id="8" name="Afbeelding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Vrije vorm: Vorm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10" name="Vrije vorm: Vorm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5" name="Tijdelijke aanduiding voor datum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nl-NL" noProof="0"/>
              <a:t>MM.DD.20XX</a:t>
            </a:r>
          </a:p>
        </p:txBody>
      </p:sp>
      <p:sp>
        <p:nvSpPr>
          <p:cNvPr id="6" name="Tijdelijke aanduiding voor voettekst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nl-NL" noProof="0"/>
              <a:t>EEN VOETTEKST TOEVOEGEN</a:t>
            </a:r>
          </a:p>
        </p:txBody>
      </p:sp>
      <p:sp>
        <p:nvSpPr>
          <p:cNvPr id="7" name="Tijdelijke aanduiding voor dianumm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grpSp>
        <p:nvGrpSpPr>
          <p:cNvPr id="13" name="Groe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Afbeelding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12" name="Afbeelding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grpSp>
      <p:sp>
        <p:nvSpPr>
          <p:cNvPr id="16" name="Titel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nl-NL" noProof="0"/>
              <a:t>Tekstindeling 2</a:t>
            </a:r>
          </a:p>
        </p:txBody>
      </p:sp>
      <p:sp>
        <p:nvSpPr>
          <p:cNvPr id="17" name="Tijdelijke aanduiding voor tekst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dirty="0"/>
              <a:t>TEKSTSTIJLEN VAN HET MODEL BEWERKEN</a:t>
            </a:r>
          </a:p>
        </p:txBody>
      </p:sp>
      <p:sp>
        <p:nvSpPr>
          <p:cNvPr id="18" name="Tijdelijke aanduiding voor tekst 16">
            <a:extLst>
              <a:ext uri="{FF2B5EF4-FFF2-40B4-BE49-F238E27FC236}">
                <a16:creationId xmlns:a16="http://schemas.microsoft.com/office/drawing/2014/main" id="{9D30E37C-4282-4FD1-9238-5F541F189EC3}"/>
              </a:ext>
            </a:extLst>
          </p:cNvPr>
          <p:cNvSpPr>
            <a:spLocks noGrp="1"/>
          </p:cNvSpPr>
          <p:nvPr>
            <p:ph type="body" sz="quarter" idx="13" hasCustomPrompt="1"/>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nl-NL" noProof="0"/>
              <a:t>Tekststijlen van het model bewerken</a:t>
            </a:r>
          </a:p>
        </p:txBody>
      </p:sp>
      <p:sp>
        <p:nvSpPr>
          <p:cNvPr id="20" name="Tijdelijke aanduiding voor tekst 16">
            <a:extLst>
              <a:ext uri="{FF2B5EF4-FFF2-40B4-BE49-F238E27FC236}">
                <a16:creationId xmlns:a16="http://schemas.microsoft.com/office/drawing/2014/main" id="{2B21A588-9CF1-4122-959A-D1A3DA672BDA}"/>
              </a:ext>
            </a:extLst>
          </p:cNvPr>
          <p:cNvSpPr>
            <a:spLocks noGrp="1"/>
          </p:cNvSpPr>
          <p:nvPr>
            <p:ph type="body" sz="quarter" idx="14" hasCustomPrompt="1"/>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nl-NL" noProof="0"/>
              <a:t>Tekststijlen van het model bewerken</a:t>
            </a:r>
          </a:p>
        </p:txBody>
      </p:sp>
      <p:grpSp>
        <p:nvGrpSpPr>
          <p:cNvPr id="22" name="Afbeelding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Vrije vorm: Vorm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nl-NL" noProof="0"/>
            </a:p>
          </p:txBody>
        </p:sp>
        <p:sp>
          <p:nvSpPr>
            <p:cNvPr id="24" name="Vrije vorm: Vorm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nl-NL" noProof="0"/>
            </a:p>
          </p:txBody>
        </p:sp>
        <p:sp>
          <p:nvSpPr>
            <p:cNvPr id="25" name="Vrije vorm: Vorm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nl-NL" noProof="0"/>
            </a:p>
          </p:txBody>
        </p:sp>
      </p:grpSp>
      <p:sp>
        <p:nvSpPr>
          <p:cNvPr id="27" name="Tijdelijke aanduiding voor afbeelding 26">
            <a:extLst>
              <a:ext uri="{FF2B5EF4-FFF2-40B4-BE49-F238E27FC236}">
                <a16:creationId xmlns:a16="http://schemas.microsoft.com/office/drawing/2014/main" id="{BBA8375B-3CE5-468D-91DF-8151963A9531}"/>
              </a:ext>
            </a:extLst>
          </p:cNvPr>
          <p:cNvSpPr>
            <a:spLocks noGrp="1"/>
          </p:cNvSpPr>
          <p:nvPr>
            <p:ph type="pic" sz="quarter" idx="15" hasCustomPrompt="1"/>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nl-NL" noProof="0"/>
              <a:t>Klik op pictogram om afbeelding toe te voegen</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inhoud met ondertitel">
    <p:spTree>
      <p:nvGrpSpPr>
        <p:cNvPr id="1" name=""/>
        <p:cNvGrpSpPr/>
        <p:nvPr/>
      </p:nvGrpSpPr>
      <p:grpSpPr>
        <a:xfrm>
          <a:off x="0" y="0"/>
          <a:ext cx="0" cy="0"/>
          <a:chOff x="0" y="0"/>
          <a:chExt cx="0" cy="0"/>
        </a:xfrm>
      </p:grpSpPr>
      <p:grpSp>
        <p:nvGrpSpPr>
          <p:cNvPr id="18" name="Afbeelding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Vrije vorm: Vorm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20" name="Vrije vorm: Vorm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3" name="Tijdelijke aanduiding voor tekst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Titel van sectie 1</a:t>
            </a:r>
          </a:p>
        </p:txBody>
      </p:sp>
      <p:sp>
        <p:nvSpPr>
          <p:cNvPr id="4" name="Tijdelijke aanduiding voor inhoud 3">
            <a:extLst>
              <a:ext uri="{FF2B5EF4-FFF2-40B4-BE49-F238E27FC236}">
                <a16:creationId xmlns:a16="http://schemas.microsoft.com/office/drawing/2014/main" id="{C7EF9F20-7EC3-4301-8D75-2F88B498A5B5}"/>
              </a:ext>
            </a:extLst>
          </p:cNvPr>
          <p:cNvSpPr>
            <a:spLocks noGrp="1"/>
          </p:cNvSpPr>
          <p:nvPr>
            <p:ph sz="half" idx="2" hasCustomPrompt="1"/>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nl-NL" noProof="0"/>
              <a:t>Tekststijlen van het model bewerken</a:t>
            </a:r>
          </a:p>
          <a:p>
            <a:pPr lvl="1" rtl="0"/>
            <a:r>
              <a:rPr lang="nl-NL" noProof="0"/>
              <a:t>Tweede niveau</a:t>
            </a:r>
          </a:p>
        </p:txBody>
      </p:sp>
      <p:sp>
        <p:nvSpPr>
          <p:cNvPr id="8" name="Tijdelijke aanduiding voor voettekst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nl-NL" noProof="0"/>
              <a:t>EEN VOETTEKST TOEVOEGEN</a:t>
            </a:r>
          </a:p>
        </p:txBody>
      </p:sp>
      <p:sp>
        <p:nvSpPr>
          <p:cNvPr id="9" name="Tijdelijke aanduiding voor dianumm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10" name="Afbeelding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11" name="Afbeelding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13" name="Titel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nl-NL" noProof="0"/>
              <a:t>Vergelijking</a:t>
            </a:r>
          </a:p>
        </p:txBody>
      </p:sp>
      <p:sp>
        <p:nvSpPr>
          <p:cNvPr id="15" name="Tijdelijke aanduiding voor tekst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Titel van sectie 1</a:t>
            </a:r>
          </a:p>
        </p:txBody>
      </p:sp>
      <p:sp>
        <p:nvSpPr>
          <p:cNvPr id="16" name="Tijdelijke aanduiding voor inhoud 3">
            <a:extLst>
              <a:ext uri="{FF2B5EF4-FFF2-40B4-BE49-F238E27FC236}">
                <a16:creationId xmlns:a16="http://schemas.microsoft.com/office/drawing/2014/main" id="{159211AA-05DE-48A1-97CC-3BE597E71490}"/>
              </a:ext>
            </a:extLst>
          </p:cNvPr>
          <p:cNvSpPr>
            <a:spLocks noGrp="1"/>
          </p:cNvSpPr>
          <p:nvPr>
            <p:ph sz="half" idx="14" hasCustomPrompt="1"/>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nl-NL" noProof="0"/>
              <a:t>Tekststijlen van het model bewerken</a:t>
            </a:r>
          </a:p>
          <a:p>
            <a:pPr lvl="1" rtl="0"/>
            <a:r>
              <a:rPr lang="nl-NL" noProof="0"/>
              <a:t>Tweede niveau</a:t>
            </a:r>
          </a:p>
        </p:txBody>
      </p:sp>
      <p:sp>
        <p:nvSpPr>
          <p:cNvPr id="17" name="Tijdelijke aanduiding voor tekst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rtl="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dirty="0"/>
              <a:t>TEKSTSTIJLEN VAN HET MODEL BEWERKEN</a:t>
            </a:r>
          </a:p>
        </p:txBody>
      </p:sp>
      <p:sp>
        <p:nvSpPr>
          <p:cNvPr id="22" name="Vrije vorm: Vorm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nl-NL" noProof="0"/>
          </a:p>
        </p:txBody>
      </p:sp>
      <p:sp>
        <p:nvSpPr>
          <p:cNvPr id="23" name="Vrije vorm: Vorm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fiekdia">
    <p:spTree>
      <p:nvGrpSpPr>
        <p:cNvPr id="1" name=""/>
        <p:cNvGrpSpPr/>
        <p:nvPr/>
      </p:nvGrpSpPr>
      <p:grpSpPr>
        <a:xfrm>
          <a:off x="0" y="0"/>
          <a:ext cx="0" cy="0"/>
          <a:chOff x="0" y="0"/>
          <a:chExt cx="0" cy="0"/>
        </a:xfrm>
      </p:grpSpPr>
      <p:grpSp>
        <p:nvGrpSpPr>
          <p:cNvPr id="11" name="Afbeelding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Vrije vorm: Vorm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4" name="Tijdelijke aanduiding voor voettekst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nl-NL" noProof="0"/>
              <a:t>EEN VOETTEKST TOEVOEGEN</a:t>
            </a:r>
          </a:p>
        </p:txBody>
      </p:sp>
      <p:sp>
        <p:nvSpPr>
          <p:cNvPr id="5" name="Tijdelijke aanduiding voor dianumm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6" name="Afbeelding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7" name="Afbeelding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9" name="Titel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nl-NL" noProof="0"/>
              <a:t>Grafiekdia</a:t>
            </a:r>
          </a:p>
        </p:txBody>
      </p:sp>
      <p:sp>
        <p:nvSpPr>
          <p:cNvPr id="10" name="Tijdelijke aanduiding voor tekst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TEKSTSTIJLEN MODEL BEWERKEN</a:t>
            </a:r>
          </a:p>
        </p:txBody>
      </p:sp>
      <p:sp>
        <p:nvSpPr>
          <p:cNvPr id="23" name="Tijdelijke aanduiding voor grafiek">
            <a:extLst>
              <a:ext uri="{FF2B5EF4-FFF2-40B4-BE49-F238E27FC236}">
                <a16:creationId xmlns:a16="http://schemas.microsoft.com/office/drawing/2014/main" id="{DD959D31-8095-4F0E-8AA3-33ABE262D130}"/>
              </a:ext>
            </a:extLst>
          </p:cNvPr>
          <p:cNvSpPr>
            <a:spLocks noGrp="1"/>
          </p:cNvSpPr>
          <p:nvPr>
            <p:ph type="chart" sz="quarter" idx="14" hasCustomPrompt="1"/>
          </p:nvPr>
        </p:nvSpPr>
        <p:spPr>
          <a:xfrm>
            <a:off x="5159375" y="1347788"/>
            <a:ext cx="6121400" cy="4090987"/>
          </a:xfrm>
        </p:spPr>
        <p:txBody>
          <a:bodyPr rtlCol="0" anchor="ctr" anchorCtr="0">
            <a:normAutofit/>
          </a:bodyPr>
          <a:lstStyle>
            <a:lvl1pPr marL="0" indent="0" algn="ctr">
              <a:buNone/>
              <a:defRPr sz="1400"/>
            </a:lvl1pPr>
          </a:lstStyle>
          <a:p>
            <a:pPr rtl="0"/>
            <a:r>
              <a:rPr lang="nl-NL" noProof="0"/>
              <a:t>Klik op pictogram om grafiek toe te voegen</a:t>
            </a:r>
          </a:p>
        </p:txBody>
      </p:sp>
      <p:sp>
        <p:nvSpPr>
          <p:cNvPr id="27" name="Vrije vorm: Vorm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nl-NL" noProof="0"/>
          </a:p>
        </p:txBody>
      </p:sp>
      <p:sp>
        <p:nvSpPr>
          <p:cNvPr id="28" name="Vrije vorm: Vorm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dia">
    <p:spTree>
      <p:nvGrpSpPr>
        <p:cNvPr id="1" name=""/>
        <p:cNvGrpSpPr/>
        <p:nvPr/>
      </p:nvGrpSpPr>
      <p:grpSpPr>
        <a:xfrm>
          <a:off x="0" y="0"/>
          <a:ext cx="0" cy="0"/>
          <a:chOff x="0" y="0"/>
          <a:chExt cx="0" cy="0"/>
        </a:xfrm>
      </p:grpSpPr>
      <p:grpSp>
        <p:nvGrpSpPr>
          <p:cNvPr id="11" name="Afbeelding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Vrije vorm: Vorm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4" name="Tijdelijke aanduiding voor voettekst 3">
            <a:extLst>
              <a:ext uri="{FF2B5EF4-FFF2-40B4-BE49-F238E27FC236}">
                <a16:creationId xmlns:a16="http://schemas.microsoft.com/office/drawing/2014/main" id="{E0C30E6F-5F7C-4623-959A-EDA2C1A2EB4E}"/>
              </a:ext>
            </a:extLst>
          </p:cNvPr>
          <p:cNvSpPr>
            <a:spLocks noGrp="1"/>
          </p:cNvSpPr>
          <p:nvPr>
            <p:ph type="ftr" sz="quarter" idx="11"/>
          </p:nvPr>
        </p:nvSpPr>
        <p:spPr>
          <a:xfrm>
            <a:off x="911225" y="5945823"/>
            <a:ext cx="2639323" cy="468000"/>
          </a:xfrm>
        </p:spPr>
        <p:txBody>
          <a:bodyPr rtlCol="0"/>
          <a:lstStyle/>
          <a:p>
            <a:pPr rtl="0"/>
            <a:r>
              <a:rPr lang="nl-NL" noProof="0" dirty="0"/>
              <a:t>EEN VOETTEKST TOEVOEGEN</a:t>
            </a:r>
          </a:p>
        </p:txBody>
      </p:sp>
      <p:sp>
        <p:nvSpPr>
          <p:cNvPr id="5" name="Tijdelijke aanduiding voor dianumm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6" name="Afbeelding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nl-NL" noProof="0"/>
          </a:p>
        </p:txBody>
      </p:sp>
      <p:sp>
        <p:nvSpPr>
          <p:cNvPr id="7" name="Afbeelding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nl-NL" noProof="0"/>
          </a:p>
        </p:txBody>
      </p:sp>
      <p:sp>
        <p:nvSpPr>
          <p:cNvPr id="9" name="Titel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nl-NL" noProof="0"/>
              <a:t>Tabeldia</a:t>
            </a:r>
          </a:p>
        </p:txBody>
      </p:sp>
      <p:sp>
        <p:nvSpPr>
          <p:cNvPr id="10" name="Tijdelijke aanduiding voor tekst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TEKSTSTIJLEN MODEL BEWERKEN</a:t>
            </a:r>
          </a:p>
        </p:txBody>
      </p:sp>
      <p:sp>
        <p:nvSpPr>
          <p:cNvPr id="15" name="Tijdelijke aanduiding voor tabel 14">
            <a:extLst>
              <a:ext uri="{FF2B5EF4-FFF2-40B4-BE49-F238E27FC236}">
                <a16:creationId xmlns:a16="http://schemas.microsoft.com/office/drawing/2014/main" id="{7658F6E5-229A-4857-8140-782AA94211B5}"/>
              </a:ext>
            </a:extLst>
          </p:cNvPr>
          <p:cNvSpPr>
            <a:spLocks noGrp="1"/>
          </p:cNvSpPr>
          <p:nvPr>
            <p:ph type="tbl" sz="quarter" idx="13" hasCustomPrompt="1"/>
          </p:nvPr>
        </p:nvSpPr>
        <p:spPr>
          <a:xfrm>
            <a:off x="5159375" y="1347788"/>
            <a:ext cx="6121400" cy="4090987"/>
          </a:xfrm>
        </p:spPr>
        <p:txBody>
          <a:bodyPr rtlCol="0" anchor="ctr" anchorCtr="0">
            <a:normAutofit/>
          </a:bodyPr>
          <a:lstStyle>
            <a:lvl1pPr marL="0" indent="0" algn="ctr">
              <a:buNone/>
              <a:defRPr sz="1400"/>
            </a:lvl1pPr>
          </a:lstStyle>
          <a:p>
            <a:pPr rtl="0"/>
            <a:r>
              <a:rPr lang="nl-NL" noProof="0"/>
              <a:t>Klik op pictogram om tabel toe te voegen</a:t>
            </a:r>
          </a:p>
        </p:txBody>
      </p:sp>
      <p:sp>
        <p:nvSpPr>
          <p:cNvPr id="17" name="Vrije vorm: Vorm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nl-NL" noProof="0"/>
          </a:p>
        </p:txBody>
      </p:sp>
      <p:sp>
        <p:nvSpPr>
          <p:cNvPr id="18" name="Vrije vorm: Vorm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grpSp>
        <p:nvGrpSpPr>
          <p:cNvPr id="6" name="Afbeelding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Vrije vorm: Vorm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8" name="Vrije vorm: Vorm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3" name="Tijdelijke aanduiding voor voettekst 2">
            <a:extLst>
              <a:ext uri="{FF2B5EF4-FFF2-40B4-BE49-F238E27FC236}">
                <a16:creationId xmlns:a16="http://schemas.microsoft.com/office/drawing/2014/main" id="{4C97017C-1C1C-4B7D-A1F6-792FC58C89C0}"/>
              </a:ext>
            </a:extLst>
          </p:cNvPr>
          <p:cNvSpPr>
            <a:spLocks noGrp="1"/>
          </p:cNvSpPr>
          <p:nvPr>
            <p:ph type="ftr" sz="quarter" idx="11"/>
          </p:nvPr>
        </p:nvSpPr>
        <p:spPr>
          <a:xfrm>
            <a:off x="911225" y="5945823"/>
            <a:ext cx="2639323" cy="468000"/>
          </a:xfrm>
        </p:spPr>
        <p:txBody>
          <a:bodyPr rtlCol="0"/>
          <a:lstStyle/>
          <a:p>
            <a:pPr rtl="0"/>
            <a:r>
              <a:rPr lang="nl-NL" noProof="0"/>
              <a:t>EEN VOETTEKST TOEVOEGEN</a:t>
            </a:r>
          </a:p>
        </p:txBody>
      </p:sp>
      <p:sp>
        <p:nvSpPr>
          <p:cNvPr id="4" name="Tijdelijke aanduiding voor dianumm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grpSp>
        <p:nvGrpSpPr>
          <p:cNvPr id="9" name="Afbeelding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Vrije vorm: Vorm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nl-NL" noProof="0"/>
            </a:p>
          </p:txBody>
        </p:sp>
        <p:sp>
          <p:nvSpPr>
            <p:cNvPr id="11" name="Vrije vorm: Vorm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nl-NL" noProof="0"/>
            </a:p>
          </p:txBody>
        </p:sp>
        <p:sp>
          <p:nvSpPr>
            <p:cNvPr id="13" name="Vrije vorm: Vorm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nl-NL" noProof="0"/>
            </a:p>
          </p:txBody>
        </p:sp>
      </p:grpSp>
      <p:sp>
        <p:nvSpPr>
          <p:cNvPr id="16" name="Tijdelijke aanduiding voor tekst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nl-NL" noProof="0"/>
              <a:t>TEKSTSTIJLEN MODEL BEWERKEN</a:t>
            </a:r>
          </a:p>
        </p:txBody>
      </p:sp>
      <p:sp>
        <p:nvSpPr>
          <p:cNvPr id="20" name="Tijdelijke aanduiding voor afbeelding 19">
            <a:extLst>
              <a:ext uri="{FF2B5EF4-FFF2-40B4-BE49-F238E27FC236}">
                <a16:creationId xmlns:a16="http://schemas.microsoft.com/office/drawing/2014/main" id="{C9B40841-64AD-4F36-A387-121624847296}"/>
              </a:ext>
            </a:extLst>
          </p:cNvPr>
          <p:cNvSpPr>
            <a:spLocks noGrp="1"/>
          </p:cNvSpPr>
          <p:nvPr>
            <p:ph type="pic" idx="1" hasCustomPrompt="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25" name="Titel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nl-NL" noProof="0"/>
              <a:t>Grote afbeelding</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met bijschrift">
    <p:spTree>
      <p:nvGrpSpPr>
        <p:cNvPr id="1" name=""/>
        <p:cNvGrpSpPr/>
        <p:nvPr/>
      </p:nvGrpSpPr>
      <p:grpSpPr>
        <a:xfrm>
          <a:off x="0" y="0"/>
          <a:ext cx="0" cy="0"/>
          <a:chOff x="0" y="0"/>
          <a:chExt cx="0" cy="0"/>
        </a:xfrm>
      </p:grpSpPr>
      <p:grpSp>
        <p:nvGrpSpPr>
          <p:cNvPr id="9" name="Afbeelding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Vrije vorm: Vorm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nl-NL" noProof="0"/>
            </a:p>
          </p:txBody>
        </p:sp>
        <p:sp>
          <p:nvSpPr>
            <p:cNvPr id="11" name="Vrije vorm: Vorm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nl-NL" noProof="0"/>
            </a:p>
          </p:txBody>
        </p:sp>
      </p:grpSp>
      <p:sp>
        <p:nvSpPr>
          <p:cNvPr id="2" name="Titel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nl-NL" noProof="0"/>
              <a:t>KLIK OM DE TITELSTIJL VAN HET MODEL TE BEWERKEN</a:t>
            </a:r>
          </a:p>
        </p:txBody>
      </p:sp>
      <p:sp>
        <p:nvSpPr>
          <p:cNvPr id="6" name="Tijdelijke aanduiding voor voettekst 5">
            <a:extLst>
              <a:ext uri="{FF2B5EF4-FFF2-40B4-BE49-F238E27FC236}">
                <a16:creationId xmlns:a16="http://schemas.microsoft.com/office/drawing/2014/main" id="{0B13FE47-714B-440C-B0F1-CF020E287A09}"/>
              </a:ext>
            </a:extLst>
          </p:cNvPr>
          <p:cNvSpPr>
            <a:spLocks noGrp="1"/>
          </p:cNvSpPr>
          <p:nvPr>
            <p:ph type="ftr" sz="quarter" idx="11"/>
          </p:nvPr>
        </p:nvSpPr>
        <p:spPr>
          <a:xfrm>
            <a:off x="911225" y="5945823"/>
            <a:ext cx="2639323" cy="468000"/>
          </a:xfrm>
        </p:spPr>
        <p:txBody>
          <a:bodyPr rtlCol="0"/>
          <a:lstStyle/>
          <a:p>
            <a:pPr rtl="0"/>
            <a:r>
              <a:rPr lang="nl-NL" noProof="0"/>
              <a:t>EEN VOETTEKST TOEVOEGEN</a:t>
            </a:r>
          </a:p>
        </p:txBody>
      </p:sp>
      <p:sp>
        <p:nvSpPr>
          <p:cNvPr id="7" name="Tijdelijke aanduiding voor dianumm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nl-NL" noProof="0" smtClean="0"/>
              <a:t>‹nr.›</a:t>
            </a:fld>
            <a:endParaRPr lang="nl-NL" noProof="0"/>
          </a:p>
        </p:txBody>
      </p:sp>
      <p:sp>
        <p:nvSpPr>
          <p:cNvPr id="13" name="Tijdelijke aanduiding voor media 12">
            <a:extLst>
              <a:ext uri="{FF2B5EF4-FFF2-40B4-BE49-F238E27FC236}">
                <a16:creationId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nl-NL" noProof="0"/>
              <a:t>Klik op pictogram om media toe te voegen</a:t>
            </a:r>
          </a:p>
        </p:txBody>
      </p:sp>
      <p:sp>
        <p:nvSpPr>
          <p:cNvPr id="17" name="Vrije vorm: Vorm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nl-NL" noProof="0"/>
          </a:p>
        </p:txBody>
      </p:sp>
      <p:sp>
        <p:nvSpPr>
          <p:cNvPr id="16" name="Vrije vorm: Vorm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nl-NL" noProof="0"/>
              <a:t> </a:t>
            </a:r>
          </a:p>
        </p:txBody>
      </p:sp>
      <p:sp>
        <p:nvSpPr>
          <p:cNvPr id="19" name="Vrije vorm: Vorm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nl-NL" noProof="0"/>
          </a:p>
        </p:txBody>
      </p:sp>
      <p:sp>
        <p:nvSpPr>
          <p:cNvPr id="18" name="Vrije vorm: Vorm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nl-NL"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nl-NL" noProof="0"/>
              <a:t>MM.DD.20XX</a:t>
            </a:r>
          </a:p>
        </p:txBody>
      </p:sp>
      <p:sp>
        <p:nvSpPr>
          <p:cNvPr id="5" name="Tijdelijke aanduiding voor voettekst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nl-NL" noProof="0"/>
              <a:t>EEN VOETTEKST TOEVOEGEN</a:t>
            </a:r>
          </a:p>
        </p:txBody>
      </p:sp>
      <p:sp>
        <p:nvSpPr>
          <p:cNvPr id="6" name="Tijdelijke aanduiding voor dianumm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nl-NL" noProof="0" smtClean="0"/>
              <a:pPr rtl="0"/>
              <a:t>‹nr.›</a:t>
            </a:fld>
            <a:endParaRPr lang="nl-NL"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helmaedb.blogspot.it/2016/12/abbandonare-le-cattive-abitudini.html?m=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Kinderen op een bureau die naar een Notebook kijken">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7" name="Tijdelijke aanduiding voor tekst 6">
            <a:extLst>
              <a:ext uri="{FF2B5EF4-FFF2-40B4-BE49-F238E27FC236}">
                <a16:creationId xmlns:a16="http://schemas.microsoft.com/office/drawing/2014/main" id="{7671E014-38A6-4604-84E2-0E92500FBC52}"/>
              </a:ext>
            </a:extLst>
          </p:cNvPr>
          <p:cNvSpPr>
            <a:spLocks noGrp="1"/>
          </p:cNvSpPr>
          <p:nvPr>
            <p:ph type="body" sz="quarter" idx="16"/>
          </p:nvPr>
        </p:nvSpPr>
        <p:spPr>
          <a:xfrm rot="613088">
            <a:off x="9482599" y="607165"/>
            <a:ext cx="1641554" cy="901459"/>
          </a:xfrm>
        </p:spPr>
        <p:txBody>
          <a:bodyPr rtlCol="0">
            <a:normAutofit/>
          </a:bodyPr>
          <a:lstStyle/>
          <a:p>
            <a:pPr rtl="0"/>
            <a:r>
              <a:rPr lang="nl-NL" sz="2000" dirty="0">
                <a:solidFill>
                  <a:srgbClr val="002060"/>
                </a:solidFill>
              </a:rPr>
              <a:t>November </a:t>
            </a:r>
            <a:r>
              <a:rPr lang="nl-NL" sz="2000" b="0" dirty="0">
                <a:solidFill>
                  <a:srgbClr val="002060"/>
                </a:solidFill>
              </a:rPr>
              <a:t>2021</a:t>
            </a:r>
          </a:p>
        </p:txBody>
      </p:sp>
      <p:sp>
        <p:nvSpPr>
          <p:cNvPr id="2" name="Titel 1">
            <a:extLst>
              <a:ext uri="{FF2B5EF4-FFF2-40B4-BE49-F238E27FC236}">
                <a16:creationId xmlns:a16="http://schemas.microsoft.com/office/drawing/2014/main" id="{2FF535A0-9A52-40AD-972C-D0F96C905295}"/>
              </a:ext>
            </a:extLst>
          </p:cNvPr>
          <p:cNvSpPr>
            <a:spLocks noGrp="1"/>
          </p:cNvSpPr>
          <p:nvPr>
            <p:ph type="ctrTitle"/>
          </p:nvPr>
        </p:nvSpPr>
        <p:spPr/>
        <p:txBody>
          <a:bodyPr rtlCol="0"/>
          <a:lstStyle/>
          <a:p>
            <a:pPr rtl="0"/>
            <a:r>
              <a:rPr lang="nl-NL" dirty="0"/>
              <a:t>School’s cool</a:t>
            </a:r>
          </a:p>
        </p:txBody>
      </p:sp>
      <p:sp>
        <p:nvSpPr>
          <p:cNvPr id="3" name="Subtitel 2">
            <a:extLst>
              <a:ext uri="{FF2B5EF4-FFF2-40B4-BE49-F238E27FC236}">
                <a16:creationId xmlns:a16="http://schemas.microsoft.com/office/drawing/2014/main" id="{5A81143F-FBEE-4565-886D-08852310C84F}"/>
              </a:ext>
            </a:extLst>
          </p:cNvPr>
          <p:cNvSpPr>
            <a:spLocks noGrp="1"/>
          </p:cNvSpPr>
          <p:nvPr>
            <p:ph type="subTitle" idx="1"/>
          </p:nvPr>
        </p:nvSpPr>
        <p:spPr/>
        <p:txBody>
          <a:bodyPr rtlCol="0"/>
          <a:lstStyle/>
          <a:p>
            <a:pPr rtl="0"/>
            <a:r>
              <a:rPr lang="nl-NL" dirty="0"/>
              <a:t>Mentorproject in Dronten</a:t>
            </a:r>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AA4C6-BA7F-40BC-AD51-EFDDDBEA5A84}"/>
              </a:ext>
            </a:extLst>
          </p:cNvPr>
          <p:cNvSpPr>
            <a:spLocks noGrp="1"/>
          </p:cNvSpPr>
          <p:nvPr>
            <p:ph type="title"/>
          </p:nvPr>
        </p:nvSpPr>
        <p:spPr/>
        <p:txBody>
          <a:bodyPr rtlCol="0"/>
          <a:lstStyle/>
          <a:p>
            <a:pPr rtl="0"/>
            <a:r>
              <a:rPr lang="nl-NL" dirty="0"/>
              <a:t>School’s cool</a:t>
            </a:r>
          </a:p>
        </p:txBody>
      </p:sp>
      <p:sp>
        <p:nvSpPr>
          <p:cNvPr id="4" name="Tijdelijke aanduiding voor tekst 3">
            <a:extLst>
              <a:ext uri="{FF2B5EF4-FFF2-40B4-BE49-F238E27FC236}">
                <a16:creationId xmlns:a16="http://schemas.microsoft.com/office/drawing/2014/main" id="{F155FC3B-DD33-4B9A-A5EB-A2301786CE4E}"/>
              </a:ext>
            </a:extLst>
          </p:cNvPr>
          <p:cNvSpPr>
            <a:spLocks noGrp="1"/>
          </p:cNvSpPr>
          <p:nvPr>
            <p:ph type="body" sz="quarter" idx="14"/>
          </p:nvPr>
        </p:nvSpPr>
        <p:spPr/>
        <p:txBody>
          <a:bodyPr rtlCol="0"/>
          <a:lstStyle/>
          <a:p>
            <a:pPr rtl="0"/>
            <a:r>
              <a:rPr lang="nl-NL" dirty="0"/>
              <a:t>  tegen schooluitval</a:t>
            </a:r>
          </a:p>
        </p:txBody>
      </p:sp>
      <p:sp>
        <p:nvSpPr>
          <p:cNvPr id="8" name="Tekstvak 7">
            <a:extLst>
              <a:ext uri="{FF2B5EF4-FFF2-40B4-BE49-F238E27FC236}">
                <a16:creationId xmlns:a16="http://schemas.microsoft.com/office/drawing/2014/main" id="{7EC0967D-92E8-422D-893D-C5681601D4A5}"/>
              </a:ext>
            </a:extLst>
          </p:cNvPr>
          <p:cNvSpPr txBox="1"/>
          <p:nvPr/>
        </p:nvSpPr>
        <p:spPr>
          <a:xfrm>
            <a:off x="807868" y="2487026"/>
            <a:ext cx="6161103" cy="2462213"/>
          </a:xfrm>
          <a:prstGeom prst="rect">
            <a:avLst/>
          </a:prstGeom>
          <a:noFill/>
        </p:spPr>
        <p:txBody>
          <a:bodyPr wrap="square" rtlCol="0">
            <a:spAutoFit/>
          </a:bodyPr>
          <a:lstStyle/>
          <a:p>
            <a:r>
              <a:rPr lang="nl-NL" sz="2800" dirty="0">
                <a:solidFill>
                  <a:schemeClr val="bg1"/>
                </a:solidFill>
              </a:rPr>
              <a:t>Coördinatoren in Dronten:</a:t>
            </a:r>
          </a:p>
          <a:p>
            <a:endParaRPr lang="nl-NL" dirty="0">
              <a:solidFill>
                <a:schemeClr val="bg1"/>
              </a:solidFill>
            </a:endParaRPr>
          </a:p>
          <a:p>
            <a:pPr marL="285750" indent="-285750">
              <a:buFont typeface="Arial" panose="020B0604020202020204" pitchFamily="34" charset="0"/>
              <a:buChar char="•"/>
            </a:pPr>
            <a:r>
              <a:rPr lang="nl-NL" dirty="0">
                <a:solidFill>
                  <a:schemeClr val="bg1"/>
                </a:solidFill>
              </a:rPr>
              <a:t>Sjoerd Feenstra  </a:t>
            </a:r>
          </a:p>
          <a:p>
            <a:r>
              <a:rPr lang="nl-NL" dirty="0">
                <a:solidFill>
                  <a:schemeClr val="bg1"/>
                </a:solidFill>
              </a:rPr>
              <a:t>                 sj.feenstra@solcon.nl</a:t>
            </a: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endParaRPr lang="nl-NL" dirty="0">
              <a:solidFill>
                <a:schemeClr val="bg1"/>
              </a:solidFill>
            </a:endParaRPr>
          </a:p>
          <a:p>
            <a:pPr marL="285750" indent="-285750">
              <a:buFont typeface="Arial" panose="020B0604020202020204" pitchFamily="34" charset="0"/>
              <a:buChar char="•"/>
            </a:pPr>
            <a:r>
              <a:rPr lang="nl-NL" dirty="0">
                <a:solidFill>
                  <a:schemeClr val="bg1"/>
                </a:solidFill>
              </a:rPr>
              <a:t>Marjon </a:t>
            </a:r>
            <a:r>
              <a:rPr lang="nl-NL" dirty="0" err="1">
                <a:solidFill>
                  <a:schemeClr val="bg1"/>
                </a:solidFill>
              </a:rPr>
              <a:t>Leeftink</a:t>
            </a:r>
            <a:r>
              <a:rPr lang="nl-NL" dirty="0">
                <a:solidFill>
                  <a:schemeClr val="bg1"/>
                </a:solidFill>
              </a:rPr>
              <a:t>  </a:t>
            </a:r>
          </a:p>
          <a:p>
            <a:r>
              <a:rPr lang="nl-NL" dirty="0">
                <a:solidFill>
                  <a:schemeClr val="bg1"/>
                </a:solidFill>
              </a:rPr>
              <a:t>                  marjonleeftinkkusters@hotmail.com</a:t>
            </a:r>
          </a:p>
        </p:txBody>
      </p:sp>
    </p:spTree>
    <p:extLst>
      <p:ext uri="{BB962C8B-B14F-4D97-AF65-F5344CB8AC3E}">
        <p14:creationId xmlns:p14="http://schemas.microsoft.com/office/powerpoint/2010/main" val="192333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9195BEB-A072-45D8-848D-E8CA744F9022}"/>
              </a:ext>
            </a:extLst>
          </p:cNvPr>
          <p:cNvSpPr>
            <a:spLocks noGrp="1"/>
          </p:cNvSpPr>
          <p:nvPr>
            <p:ph type="title"/>
          </p:nvPr>
        </p:nvSpPr>
        <p:spPr>
          <a:xfrm rot="21167952">
            <a:off x="846111" y="974881"/>
            <a:ext cx="3933620" cy="734415"/>
          </a:xfrm>
        </p:spPr>
        <p:txBody>
          <a:bodyPr rtlCol="0"/>
          <a:lstStyle/>
          <a:p>
            <a:pPr algn="l" fontAlgn="base"/>
            <a:r>
              <a:rPr lang="nl-NL" b="1" i="0" dirty="0">
                <a:effectLst/>
                <a:latin typeface="Lato" panose="020B0604020202020204" pitchFamily="34" charset="0"/>
              </a:rPr>
              <a:t>Wat is het?</a:t>
            </a:r>
          </a:p>
        </p:txBody>
      </p:sp>
      <p:sp>
        <p:nvSpPr>
          <p:cNvPr id="6" name="Tijdelijke aanduiding voor tekst 5">
            <a:extLst>
              <a:ext uri="{FF2B5EF4-FFF2-40B4-BE49-F238E27FC236}">
                <a16:creationId xmlns:a16="http://schemas.microsoft.com/office/drawing/2014/main" id="{FE58025A-9737-434D-AE90-0CC9E7990286}"/>
              </a:ext>
            </a:extLst>
          </p:cNvPr>
          <p:cNvSpPr>
            <a:spLocks noGrp="1"/>
          </p:cNvSpPr>
          <p:nvPr>
            <p:ph type="body" sz="quarter" idx="13"/>
          </p:nvPr>
        </p:nvSpPr>
        <p:spPr>
          <a:xfrm>
            <a:off x="808989" y="2316497"/>
            <a:ext cx="4801697" cy="3525010"/>
          </a:xfrm>
        </p:spPr>
        <p:txBody>
          <a:bodyPr rtlCol="0">
            <a:normAutofit lnSpcReduction="10000"/>
          </a:bodyPr>
          <a:lstStyle/>
          <a:p>
            <a:pPr algn="l" fontAlgn="base"/>
            <a:r>
              <a:rPr lang="nl-NL" sz="1900" b="0" i="0" dirty="0">
                <a:solidFill>
                  <a:srgbClr val="595959"/>
                </a:solidFill>
                <a:effectLst/>
                <a:latin typeface="Lato" panose="020B0604020202020204" pitchFamily="34" charset="0"/>
              </a:rPr>
              <a:t>School's cool zorgt voor een goede match tussen scholieren en thuismentoren. </a:t>
            </a:r>
          </a:p>
          <a:p>
            <a:pPr algn="l" fontAlgn="base"/>
            <a:r>
              <a:rPr lang="nl-NL" sz="1900" b="0" i="0" dirty="0">
                <a:solidFill>
                  <a:srgbClr val="595959"/>
                </a:solidFill>
                <a:effectLst/>
                <a:latin typeface="Lato" panose="020B0604020202020204" pitchFamily="34" charset="0"/>
              </a:rPr>
              <a:t>De mentoren geven op vrijwillige basis extra steun aan  scholieren tijdens hun schoolcarrière bij de overgang van het basis- naar voortgezet onderwijs. </a:t>
            </a:r>
          </a:p>
          <a:p>
            <a:pPr algn="l" fontAlgn="base"/>
            <a:r>
              <a:rPr lang="nl-NL" sz="1900" b="0" i="0" dirty="0">
                <a:solidFill>
                  <a:srgbClr val="595959"/>
                </a:solidFill>
                <a:effectLst/>
                <a:latin typeface="Lato" panose="020B0604020202020204" pitchFamily="34" charset="0"/>
              </a:rPr>
              <a:t>De mentoren komen één keer per week maximaal anderhalf uur bij de leerling thuis. </a:t>
            </a:r>
          </a:p>
          <a:p>
            <a:pPr algn="l" fontAlgn="base"/>
            <a:r>
              <a:rPr lang="nl-NL" sz="1900" b="0" i="0" dirty="0">
                <a:solidFill>
                  <a:srgbClr val="595959"/>
                </a:solidFill>
                <a:effectLst/>
                <a:latin typeface="Lato" panose="020B0604020202020204" pitchFamily="34" charset="0"/>
              </a:rPr>
              <a:t>Zij zorgen ervoor dat de leerling door individuele coaching zijn schoolcarrière goed doorloopt en daardoor meer kans heeft op betere leerresultaten.</a:t>
            </a:r>
          </a:p>
          <a:p>
            <a:pPr marL="0" indent="0" rtl="0">
              <a:buNone/>
            </a:pPr>
            <a:endParaRPr lang="nl-NL" dirty="0"/>
          </a:p>
        </p:txBody>
      </p:sp>
      <p:sp>
        <p:nvSpPr>
          <p:cNvPr id="3" name="Tijdelijke aanduiding voor voettekst 2">
            <a:extLst>
              <a:ext uri="{FF2B5EF4-FFF2-40B4-BE49-F238E27FC236}">
                <a16:creationId xmlns:a16="http://schemas.microsoft.com/office/drawing/2014/main" id="{576FC602-D83F-41B2-AE0B-E9BF4B9D7335}"/>
              </a:ext>
            </a:extLst>
          </p:cNvPr>
          <p:cNvSpPr>
            <a:spLocks noGrp="1"/>
          </p:cNvSpPr>
          <p:nvPr>
            <p:ph type="ftr" sz="quarter" idx="11"/>
          </p:nvPr>
        </p:nvSpPr>
        <p:spPr>
          <a:xfrm rot="762125">
            <a:off x="6891141" y="4596326"/>
            <a:ext cx="2903643" cy="468000"/>
          </a:xfrm>
        </p:spPr>
        <p:txBody>
          <a:bodyPr rtlCol="0"/>
          <a:lstStyle/>
          <a:p>
            <a:pPr rtl="0"/>
            <a:r>
              <a:rPr lang="nl-NL" sz="2800" dirty="0">
                <a:solidFill>
                  <a:srgbClr val="002060"/>
                </a:solidFill>
              </a:rPr>
              <a:t>Mentor project</a:t>
            </a:r>
          </a:p>
        </p:txBody>
      </p:sp>
      <p:sp>
        <p:nvSpPr>
          <p:cNvPr id="4" name="Tijdelijke aanduiding voor dianummer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nl-NL" smtClean="0"/>
              <a:pPr rtl="0"/>
              <a:t>2</a:t>
            </a:fld>
            <a:endParaRPr lang="nl-NL"/>
          </a:p>
        </p:txBody>
      </p:sp>
      <p:pic>
        <p:nvPicPr>
          <p:cNvPr id="15" name="Afbeelding 14" descr="Afbeelding met persoon, jongen, computer, tafel&#10;&#10;Automatisch gegenereerde beschrijving">
            <a:extLst>
              <a:ext uri="{FF2B5EF4-FFF2-40B4-BE49-F238E27FC236}">
                <a16:creationId xmlns:a16="http://schemas.microsoft.com/office/drawing/2014/main" id="{37630765-FB65-4CF8-89DB-9B157BD347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93763" y="1554773"/>
            <a:ext cx="4190260" cy="2508901"/>
          </a:xfrm>
          <a:prstGeom prst="rect">
            <a:avLst/>
          </a:prstGeom>
        </p:spPr>
      </p:pic>
    </p:spTree>
    <p:extLst>
      <p:ext uri="{BB962C8B-B14F-4D97-AF65-F5344CB8AC3E}">
        <p14:creationId xmlns:p14="http://schemas.microsoft.com/office/powerpoint/2010/main" val="367141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47F58CBE-13EA-4F05-A482-DB6F4B95ACB2}"/>
              </a:ext>
            </a:extLst>
          </p:cNvPr>
          <p:cNvSpPr>
            <a:spLocks noGrp="1"/>
          </p:cNvSpPr>
          <p:nvPr>
            <p:ph type="body" idx="1"/>
          </p:nvPr>
        </p:nvSpPr>
        <p:spPr>
          <a:xfrm>
            <a:off x="713340" y="3250020"/>
            <a:ext cx="3328024" cy="1700784"/>
          </a:xfrm>
        </p:spPr>
        <p:txBody>
          <a:bodyPr tIns="180000" bIns="108000" rtlCol="0">
            <a:normAutofit/>
          </a:bodyPr>
          <a:lstStyle/>
          <a:p>
            <a:pPr rtl="0"/>
            <a:r>
              <a:rPr lang="nl-NL" sz="2800" dirty="0"/>
              <a:t>   </a:t>
            </a:r>
            <a:r>
              <a:rPr lang="nl-NL" sz="2800" dirty="0">
                <a:latin typeface="+mj-lt"/>
              </a:rPr>
              <a:t>Een landelijk </a:t>
            </a:r>
          </a:p>
          <a:p>
            <a:pPr rtl="0"/>
            <a:r>
              <a:rPr lang="nl-NL" sz="2800" dirty="0">
                <a:latin typeface="+mj-lt"/>
              </a:rPr>
              <a:t>   mentor project</a:t>
            </a:r>
          </a:p>
        </p:txBody>
      </p:sp>
      <p:sp>
        <p:nvSpPr>
          <p:cNvPr id="3" name="Tijdelijke aanduiding voor dianummer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nl-NL" smtClean="0"/>
              <a:t>3</a:t>
            </a:fld>
            <a:endParaRPr lang="nl-NL"/>
          </a:p>
        </p:txBody>
      </p:sp>
      <p:sp>
        <p:nvSpPr>
          <p:cNvPr id="10" name="Tekstvak 9">
            <a:extLst>
              <a:ext uri="{FF2B5EF4-FFF2-40B4-BE49-F238E27FC236}">
                <a16:creationId xmlns:a16="http://schemas.microsoft.com/office/drawing/2014/main" id="{F91AA649-BEB6-46EC-AF3B-74C6730EF293}"/>
              </a:ext>
            </a:extLst>
          </p:cNvPr>
          <p:cNvSpPr txBox="1"/>
          <p:nvPr/>
        </p:nvSpPr>
        <p:spPr>
          <a:xfrm>
            <a:off x="5290925" y="1166842"/>
            <a:ext cx="6107836" cy="4247317"/>
          </a:xfrm>
          <a:prstGeom prst="rect">
            <a:avLst/>
          </a:prstGeom>
          <a:noFill/>
        </p:spPr>
        <p:txBody>
          <a:bodyPr wrap="square">
            <a:spAutoFit/>
          </a:bodyPr>
          <a:lstStyle/>
          <a:p>
            <a:pPr algn="l" fontAlgn="base"/>
            <a:r>
              <a:rPr lang="nl-NL" b="1" i="0" dirty="0">
                <a:solidFill>
                  <a:srgbClr val="2A2A2A"/>
                </a:solidFill>
                <a:effectLst/>
                <a:latin typeface="Lato" panose="020F0502020204030203" pitchFamily="34" charset="0"/>
              </a:rPr>
              <a:t>Doelgroep</a:t>
            </a:r>
          </a:p>
          <a:p>
            <a:pPr algn="l" fontAlgn="base"/>
            <a:r>
              <a:rPr lang="nl-NL" b="0" i="0" dirty="0">
                <a:solidFill>
                  <a:srgbClr val="595959"/>
                </a:solidFill>
                <a:effectLst/>
                <a:latin typeface="Lato" panose="020F0502020204030203" pitchFamily="34" charset="0"/>
              </a:rPr>
              <a:t>Leerlingen die een steuntje kunnen gebruiken op school, bij de overgang van groep 8 naar het voortgezet onderwijs.</a:t>
            </a:r>
          </a:p>
          <a:p>
            <a:pPr algn="l" fontAlgn="base"/>
            <a:endParaRPr lang="nl-NL" b="0" i="0" dirty="0">
              <a:solidFill>
                <a:srgbClr val="595959"/>
              </a:solidFill>
              <a:effectLst/>
              <a:latin typeface="Lato" panose="020F0502020204030203" pitchFamily="34" charset="0"/>
            </a:endParaRPr>
          </a:p>
          <a:p>
            <a:pPr algn="l" fontAlgn="base"/>
            <a:r>
              <a:rPr lang="nl-NL" b="1" i="0" dirty="0">
                <a:solidFill>
                  <a:srgbClr val="2A2A2A"/>
                </a:solidFill>
                <a:effectLst/>
                <a:latin typeface="Lato" panose="020F0502020204030203" pitchFamily="34" charset="0"/>
              </a:rPr>
              <a:t>Voordracht</a:t>
            </a:r>
          </a:p>
          <a:p>
            <a:pPr algn="l" fontAlgn="base"/>
            <a:r>
              <a:rPr lang="nl-NL" b="0" i="0" dirty="0">
                <a:solidFill>
                  <a:srgbClr val="595959"/>
                </a:solidFill>
                <a:effectLst/>
                <a:latin typeface="Lato" panose="020F0502020204030203" pitchFamily="34" charset="0"/>
              </a:rPr>
              <a:t>De intern begeleider meldt op voorspraak van de leerkracht de leerling (na overleg en met instemming van de leerling en ouders) aan bij School’s cool.</a:t>
            </a:r>
          </a:p>
          <a:p>
            <a:pPr algn="l" fontAlgn="base"/>
            <a:endParaRPr lang="nl-NL" b="0" i="0" dirty="0">
              <a:solidFill>
                <a:srgbClr val="595959"/>
              </a:solidFill>
              <a:effectLst/>
              <a:latin typeface="Lato" panose="020F0502020204030203" pitchFamily="34" charset="0"/>
            </a:endParaRPr>
          </a:p>
          <a:p>
            <a:pPr algn="l" fontAlgn="base"/>
            <a:r>
              <a:rPr lang="nl-NL" b="1" i="0" dirty="0">
                <a:solidFill>
                  <a:srgbClr val="2A2A2A"/>
                </a:solidFill>
                <a:effectLst/>
                <a:latin typeface="Lato" panose="020F0502020204030203" pitchFamily="34" charset="0"/>
              </a:rPr>
              <a:t>Intake</a:t>
            </a:r>
          </a:p>
          <a:p>
            <a:pPr algn="l" fontAlgn="base"/>
            <a:r>
              <a:rPr lang="nl-NL" b="0" i="0" dirty="0">
                <a:solidFill>
                  <a:srgbClr val="595959"/>
                </a:solidFill>
                <a:effectLst/>
                <a:latin typeface="Lato" panose="020F0502020204030203" pitchFamily="34" charset="0"/>
              </a:rPr>
              <a:t>De coördinator van School’s cool overlegt met de intern begeleider en voert een intakegesprek op school met de leerling, de ouders en betrokkenen van de school. Vervolgens gaat School’s cool op zoek naar een geschikte mentor voor de leerling.</a:t>
            </a:r>
          </a:p>
        </p:txBody>
      </p:sp>
      <p:sp>
        <p:nvSpPr>
          <p:cNvPr id="12" name="Tekstvak 11">
            <a:extLst>
              <a:ext uri="{FF2B5EF4-FFF2-40B4-BE49-F238E27FC236}">
                <a16:creationId xmlns:a16="http://schemas.microsoft.com/office/drawing/2014/main" id="{82779FF2-478B-4011-B82A-845097DF86AF}"/>
              </a:ext>
            </a:extLst>
          </p:cNvPr>
          <p:cNvSpPr txBox="1"/>
          <p:nvPr/>
        </p:nvSpPr>
        <p:spPr>
          <a:xfrm rot="21223422">
            <a:off x="656947" y="977411"/>
            <a:ext cx="6107836" cy="646331"/>
          </a:xfrm>
          <a:prstGeom prst="rect">
            <a:avLst/>
          </a:prstGeom>
          <a:noFill/>
        </p:spPr>
        <p:txBody>
          <a:bodyPr wrap="square">
            <a:spAutoFit/>
          </a:bodyPr>
          <a:lstStyle/>
          <a:p>
            <a:r>
              <a:rPr lang="nl-NL" sz="3600" dirty="0">
                <a:solidFill>
                  <a:schemeClr val="bg1"/>
                </a:solidFill>
                <a:latin typeface="+mj-lt"/>
              </a:rPr>
              <a:t>School’s cool</a:t>
            </a:r>
          </a:p>
        </p:txBody>
      </p:sp>
    </p:spTree>
    <p:extLst>
      <p:ext uri="{BB962C8B-B14F-4D97-AF65-F5344CB8AC3E}">
        <p14:creationId xmlns:p14="http://schemas.microsoft.com/office/powerpoint/2010/main" val="221184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45AB00-1C5C-4EB0-B93F-C03AB7A9BC6F}"/>
              </a:ext>
            </a:extLst>
          </p:cNvPr>
          <p:cNvSpPr>
            <a:spLocks noGrp="1"/>
          </p:cNvSpPr>
          <p:nvPr>
            <p:ph type="title"/>
          </p:nvPr>
        </p:nvSpPr>
        <p:spPr/>
        <p:txBody>
          <a:bodyPr rtlCol="0">
            <a:normAutofit/>
          </a:bodyPr>
          <a:lstStyle/>
          <a:p>
            <a:pPr rtl="0"/>
            <a:r>
              <a:rPr lang="nl-NL" dirty="0"/>
              <a:t>     </a:t>
            </a:r>
            <a:r>
              <a:rPr lang="nl-NL" dirty="0">
                <a:latin typeface="+mj-lt"/>
              </a:rPr>
              <a:t>Een steuntje in de rug……</a:t>
            </a:r>
          </a:p>
        </p:txBody>
      </p:sp>
      <p:sp>
        <p:nvSpPr>
          <p:cNvPr id="4" name="Tijdelijke aanduiding voor dianumm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nl-NL" smtClean="0"/>
              <a:t>4</a:t>
            </a:fld>
            <a:endParaRPr lang="nl-NL"/>
          </a:p>
        </p:txBody>
      </p:sp>
      <p:sp>
        <p:nvSpPr>
          <p:cNvPr id="8" name="Tekstvak 7">
            <a:extLst>
              <a:ext uri="{FF2B5EF4-FFF2-40B4-BE49-F238E27FC236}">
                <a16:creationId xmlns:a16="http://schemas.microsoft.com/office/drawing/2014/main" id="{70B15B76-63E2-40D6-A0B0-922CD1F50325}"/>
              </a:ext>
            </a:extLst>
          </p:cNvPr>
          <p:cNvSpPr txBox="1"/>
          <p:nvPr/>
        </p:nvSpPr>
        <p:spPr>
          <a:xfrm>
            <a:off x="3156012" y="643721"/>
            <a:ext cx="6098958" cy="4247317"/>
          </a:xfrm>
          <a:prstGeom prst="rect">
            <a:avLst/>
          </a:prstGeom>
          <a:noFill/>
        </p:spPr>
        <p:txBody>
          <a:bodyPr wrap="square">
            <a:spAutoFit/>
          </a:bodyPr>
          <a:lstStyle/>
          <a:p>
            <a:pPr algn="l" fontAlgn="base"/>
            <a:r>
              <a:rPr lang="nl-NL" b="1" i="0" dirty="0">
                <a:solidFill>
                  <a:srgbClr val="2A2A2A"/>
                </a:solidFill>
                <a:effectLst/>
                <a:latin typeface="Lato" panose="020F0502020204030203" pitchFamily="34" charset="0"/>
              </a:rPr>
              <a:t>Kennismaken</a:t>
            </a:r>
          </a:p>
          <a:p>
            <a:pPr algn="l" fontAlgn="base"/>
            <a:r>
              <a:rPr lang="nl-NL" b="0" i="0" dirty="0">
                <a:solidFill>
                  <a:srgbClr val="595959"/>
                </a:solidFill>
                <a:effectLst/>
                <a:latin typeface="Lato" panose="020F0502020204030203" pitchFamily="34" charset="0"/>
              </a:rPr>
              <a:t>Daarna gaan de coördinator en de mentor thuis bij de leerling kennismaken. Samen met de ouders maken ze afspraken over de begeleiding. De coördinator zorgt ervoor dat de afspraken voor iedereen duidelijk zijn en legt dit vast in een contract dat alle betrokkenen ondertekenen. Vervolgens wordt er een afspraak gemaakt voor het eerste bezoek. </a:t>
            </a:r>
          </a:p>
          <a:p>
            <a:pPr algn="l" fontAlgn="base"/>
            <a:endParaRPr lang="nl-NL" b="1" i="0" dirty="0">
              <a:solidFill>
                <a:srgbClr val="2A2A2A"/>
              </a:solidFill>
              <a:effectLst/>
              <a:latin typeface="Lato" panose="020F0502020204030203" pitchFamily="34" charset="0"/>
            </a:endParaRPr>
          </a:p>
          <a:p>
            <a:pPr algn="l" fontAlgn="base"/>
            <a:r>
              <a:rPr lang="nl-NL" b="1" i="0" dirty="0">
                <a:solidFill>
                  <a:srgbClr val="2A2A2A"/>
                </a:solidFill>
                <a:effectLst/>
                <a:latin typeface="Lato" panose="020F0502020204030203" pitchFamily="34" charset="0"/>
              </a:rPr>
              <a:t>Overleg tussen mentor en school</a:t>
            </a:r>
          </a:p>
          <a:p>
            <a:pPr algn="l" fontAlgn="base"/>
            <a:r>
              <a:rPr lang="nl-NL" b="0" i="0" dirty="0">
                <a:solidFill>
                  <a:srgbClr val="595959"/>
                </a:solidFill>
                <a:effectLst/>
                <a:latin typeface="Lato" panose="020F0502020204030203" pitchFamily="34" charset="0"/>
              </a:rPr>
              <a:t>School’s cool meldt schriftelijk of per e-mail zowel bij de basisschool als het voortgezet onderwijs dat hun leerling een thuismentor heeft. Met instemming van de ouders overlegt de thuismentor met de leerkracht of klassenmentor van de leerling over de begeleiding.</a:t>
            </a:r>
          </a:p>
        </p:txBody>
      </p:sp>
    </p:spTree>
    <p:extLst>
      <p:ext uri="{BB962C8B-B14F-4D97-AF65-F5344CB8AC3E}">
        <p14:creationId xmlns:p14="http://schemas.microsoft.com/office/powerpoint/2010/main" val="3383298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98DCA46-603B-4178-8707-30E192CE6B8D}"/>
              </a:ext>
            </a:extLst>
          </p:cNvPr>
          <p:cNvSpPr>
            <a:spLocks noGrp="1"/>
          </p:cNvSpPr>
          <p:nvPr>
            <p:ph type="title"/>
          </p:nvPr>
        </p:nvSpPr>
        <p:spPr>
          <a:xfrm rot="21180000">
            <a:off x="289914" y="263894"/>
            <a:ext cx="4002192" cy="1325563"/>
          </a:xfrm>
        </p:spPr>
        <p:txBody>
          <a:bodyPr rtlCol="0">
            <a:normAutofit/>
          </a:bodyPr>
          <a:lstStyle/>
          <a:p>
            <a:pPr rtl="0"/>
            <a:r>
              <a:rPr lang="nl-NL" sz="3600" dirty="0"/>
              <a:t>  School’s cool</a:t>
            </a:r>
          </a:p>
        </p:txBody>
      </p:sp>
      <p:sp>
        <p:nvSpPr>
          <p:cNvPr id="3" name="Tijdelijke aanduiding voor dianummer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rtlCol="0"/>
          <a:lstStyle/>
          <a:p>
            <a:pPr rtl="0"/>
            <a:fld id="{98C0CDE5-970C-4CC4-BF43-0DA127E73E82}" type="slidenum">
              <a:rPr lang="nl-NL" smtClean="0"/>
              <a:t>5</a:t>
            </a:fld>
            <a:endParaRPr lang="nl-NL"/>
          </a:p>
        </p:txBody>
      </p:sp>
      <p:sp>
        <p:nvSpPr>
          <p:cNvPr id="6" name="Tekstvak 5">
            <a:extLst>
              <a:ext uri="{FF2B5EF4-FFF2-40B4-BE49-F238E27FC236}">
                <a16:creationId xmlns:a16="http://schemas.microsoft.com/office/drawing/2014/main" id="{FEA46130-2ABA-45AA-9DC4-7AD275607785}"/>
              </a:ext>
            </a:extLst>
          </p:cNvPr>
          <p:cNvSpPr txBox="1"/>
          <p:nvPr/>
        </p:nvSpPr>
        <p:spPr>
          <a:xfrm>
            <a:off x="2876365" y="1604071"/>
            <a:ext cx="8060925" cy="4801314"/>
          </a:xfrm>
          <a:prstGeom prst="rect">
            <a:avLst/>
          </a:prstGeom>
          <a:noFill/>
        </p:spPr>
        <p:txBody>
          <a:bodyPr wrap="square">
            <a:spAutoFit/>
          </a:bodyPr>
          <a:lstStyle/>
          <a:p>
            <a:pPr algn="l" fontAlgn="base"/>
            <a:r>
              <a:rPr lang="nl-NL" b="1" i="0" dirty="0">
                <a:solidFill>
                  <a:srgbClr val="2A2A2A"/>
                </a:solidFill>
                <a:effectLst/>
                <a:latin typeface="Lato" panose="020F0502020204030203" pitchFamily="34" charset="0"/>
              </a:rPr>
              <a:t>Activiteiten van de mentor</a:t>
            </a:r>
          </a:p>
          <a:p>
            <a:pPr algn="l" fontAlgn="base"/>
            <a:r>
              <a:rPr lang="nl-NL" b="0" i="0" dirty="0">
                <a:solidFill>
                  <a:srgbClr val="595959"/>
                </a:solidFill>
                <a:effectLst/>
                <a:latin typeface="Lato" panose="020F0502020204030203" pitchFamily="34" charset="0"/>
              </a:rPr>
              <a:t>De mentor komt één keer per week gedurende een tot anderhalf uur bij de leerling thuis. De basis van het mentoraat is de persoonlijke individuele aandacht van de thuismentor voor de leerling. Daarnaast helpt de mentor bij:</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Huiswerk indelen</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Leren hoe je bijvoorbeeld woordjes leert</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Werkstuk maken</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Agenda beheer</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Vragen durven stellen</a:t>
            </a:r>
          </a:p>
          <a:p>
            <a:pPr algn="l" fontAlgn="base"/>
            <a:endParaRPr lang="nl-NL" b="0" i="0" dirty="0">
              <a:solidFill>
                <a:srgbClr val="595959"/>
              </a:solidFill>
              <a:effectLst/>
              <a:latin typeface="Lato" panose="020F0502020204030203" pitchFamily="34" charset="0"/>
            </a:endParaRPr>
          </a:p>
          <a:p>
            <a:pPr algn="l" fontAlgn="base"/>
            <a:r>
              <a:rPr lang="nl-NL" b="1" i="0" dirty="0">
                <a:solidFill>
                  <a:srgbClr val="595959"/>
                </a:solidFill>
                <a:effectLst/>
                <a:latin typeface="Lato" panose="020F0502020204030203" pitchFamily="34" charset="0"/>
              </a:rPr>
              <a:t>De mentor kan verder:</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Helpen bij het organiseren van een rustige plek in huis waar de leerling huiswerk kan maken</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Meegaan met de ouder(s) naar het tien-minutengesprek of naar een informatiebijeenkomst op school</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Contact opnemen met de klassenmentor. Uiteraard moeten ouder(s) en leerling hiervoor toestemming geven</a:t>
            </a:r>
          </a:p>
        </p:txBody>
      </p:sp>
    </p:spTree>
    <p:extLst>
      <p:ext uri="{BB962C8B-B14F-4D97-AF65-F5344CB8AC3E}">
        <p14:creationId xmlns:p14="http://schemas.microsoft.com/office/powerpoint/2010/main" val="5958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nl-NL" smtClean="0"/>
              <a:t>6</a:t>
            </a:fld>
            <a:endParaRPr lang="nl-NL"/>
          </a:p>
        </p:txBody>
      </p:sp>
      <p:sp>
        <p:nvSpPr>
          <p:cNvPr id="10" name="Tekstvak 9">
            <a:extLst>
              <a:ext uri="{FF2B5EF4-FFF2-40B4-BE49-F238E27FC236}">
                <a16:creationId xmlns:a16="http://schemas.microsoft.com/office/drawing/2014/main" id="{E53A4CB4-1A17-4093-85DE-9773C787C7BB}"/>
              </a:ext>
            </a:extLst>
          </p:cNvPr>
          <p:cNvSpPr txBox="1"/>
          <p:nvPr/>
        </p:nvSpPr>
        <p:spPr>
          <a:xfrm>
            <a:off x="1641629" y="788926"/>
            <a:ext cx="8908741" cy="5632311"/>
          </a:xfrm>
          <a:prstGeom prst="rect">
            <a:avLst/>
          </a:prstGeom>
          <a:noFill/>
        </p:spPr>
        <p:txBody>
          <a:bodyPr wrap="square">
            <a:spAutoFit/>
          </a:bodyPr>
          <a:lstStyle/>
          <a:p>
            <a:pPr algn="l" fontAlgn="base"/>
            <a:r>
              <a:rPr lang="nl-NL" b="1" i="0" dirty="0">
                <a:solidFill>
                  <a:srgbClr val="4A4A4A"/>
                </a:solidFill>
                <a:effectLst/>
                <a:latin typeface="Lato" panose="020F0502020204030203" pitchFamily="34" charset="0"/>
              </a:rPr>
              <a:t>Criteria voor aanmelding</a:t>
            </a:r>
          </a:p>
          <a:p>
            <a:pPr algn="l" fontAlgn="base"/>
            <a:r>
              <a:rPr lang="nl-NL" b="0" i="0" dirty="0">
                <a:solidFill>
                  <a:srgbClr val="595959"/>
                </a:solidFill>
                <a:effectLst/>
                <a:latin typeface="Lato" panose="020F0502020204030203" pitchFamily="34" charset="0"/>
              </a:rPr>
              <a:t>De leerkracht van groep 7/8 of de intern begeleider kan om verschillende redenen een leerling voordragen:</a:t>
            </a:r>
          </a:p>
          <a:p>
            <a:pPr fontAlgn="base">
              <a:buFont typeface="Arial" panose="020B0604020202020204" pitchFamily="34" charset="0"/>
              <a:buChar char="•"/>
            </a:pPr>
            <a:r>
              <a:rPr lang="nl-NL" b="0" i="0" dirty="0">
                <a:solidFill>
                  <a:srgbClr val="595959"/>
                </a:solidFill>
                <a:effectLst/>
                <a:latin typeface="Lato" panose="020F0502020204030203" pitchFamily="34" charset="0"/>
              </a:rPr>
              <a:t> onvoldoende leervaardigheden</a:t>
            </a:r>
          </a:p>
          <a:p>
            <a:pPr fontAlgn="base">
              <a:buFont typeface="Arial" panose="020B0604020202020204" pitchFamily="34" charset="0"/>
              <a:buChar char="•"/>
            </a:pPr>
            <a:r>
              <a:rPr lang="nl-NL" b="0" i="0" dirty="0">
                <a:solidFill>
                  <a:srgbClr val="595959"/>
                </a:solidFill>
                <a:effectLst/>
                <a:latin typeface="Lato" panose="020F0502020204030203" pitchFamily="34" charset="0"/>
              </a:rPr>
              <a:t> regelmatig verzuim</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prestaties zijn niet in overeenstemming met verwachting</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weinig weerbaar, teruggetrokken, hyperactief, ongeconcentreerd, brutaal (in de klas), weerbarstig, sociaal onhandig gebrek aan zelfvertrouwen, onzeker</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leerling is veel op straat en ook ’s avonds laat</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risico buiten school</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zwaar belast met gezinstaken</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belast door problemen ouders</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leerling komt herhaaldelijk onverzorgd op school</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zwakke integratie van de ouders in de Nederlandse samenleving</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taalzwakke omgeving</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alleenstaande /gescheiden ouders</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ouders kunnen onvoldoende steunen bij schoolwerk</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ouder(s) hebben onvoldoende aandacht voor het kind: bijvoorbeeld het rapport komt te laat of ongetekend terug</a:t>
            </a:r>
          </a:p>
          <a:p>
            <a:pPr algn="l" fontAlgn="base">
              <a:buFont typeface="Arial" panose="020B0604020202020204" pitchFamily="34" charset="0"/>
              <a:buChar char="•"/>
            </a:pPr>
            <a:r>
              <a:rPr lang="nl-NL" b="0" i="0" dirty="0">
                <a:solidFill>
                  <a:srgbClr val="595959"/>
                </a:solidFill>
                <a:effectLst/>
                <a:latin typeface="Lato" panose="020F0502020204030203" pitchFamily="34" charset="0"/>
              </a:rPr>
              <a:t> ouder(s) komen zelden op school, zijn moeilijk bereikbaar</a:t>
            </a:r>
          </a:p>
        </p:txBody>
      </p:sp>
    </p:spTree>
    <p:extLst>
      <p:ext uri="{BB962C8B-B14F-4D97-AF65-F5344CB8AC3E}">
        <p14:creationId xmlns:p14="http://schemas.microsoft.com/office/powerpoint/2010/main" val="413896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nl-NL" smtClean="0"/>
              <a:pPr rtl="0"/>
              <a:t>7</a:t>
            </a:fld>
            <a:endParaRPr lang="nl-NL"/>
          </a:p>
        </p:txBody>
      </p:sp>
      <p:sp>
        <p:nvSpPr>
          <p:cNvPr id="4" name="Tijdelijke aanduiding voor tekst 3">
            <a:extLst>
              <a:ext uri="{FF2B5EF4-FFF2-40B4-BE49-F238E27FC236}">
                <a16:creationId xmlns:a16="http://schemas.microsoft.com/office/drawing/2014/main" id="{1C507F06-C190-4897-A2E9-0AA8E6684053}"/>
              </a:ext>
            </a:extLst>
          </p:cNvPr>
          <p:cNvSpPr>
            <a:spLocks noGrp="1"/>
          </p:cNvSpPr>
          <p:nvPr>
            <p:ph type="body" idx="2"/>
          </p:nvPr>
        </p:nvSpPr>
        <p:spPr>
          <a:xfrm>
            <a:off x="494969" y="2282951"/>
            <a:ext cx="3380834" cy="3402714"/>
          </a:xfrm>
        </p:spPr>
        <p:txBody>
          <a:bodyPr rtlCol="0">
            <a:normAutofit fontScale="92500" lnSpcReduction="10000"/>
          </a:bodyPr>
          <a:lstStyle/>
          <a:p>
            <a:pPr algn="l" fontAlgn="base"/>
            <a:r>
              <a:rPr lang="nl-NL" b="1" i="0" dirty="0">
                <a:effectLst/>
                <a:latin typeface="Lato" panose="020F0502020204030203" pitchFamily="34" charset="0"/>
              </a:rPr>
              <a:t>Criteria die pleiten tegen aanmelding:</a:t>
            </a:r>
          </a:p>
          <a:p>
            <a:pPr algn="l" fontAlgn="base">
              <a:buFont typeface="Arial" panose="020B0604020202020204" pitchFamily="34" charset="0"/>
              <a:buChar char="•"/>
            </a:pPr>
            <a:r>
              <a:rPr lang="nl-NL" b="0" i="0" dirty="0">
                <a:effectLst/>
                <a:latin typeface="Lato" panose="020F0502020204030203" pitchFamily="34" charset="0"/>
              </a:rPr>
              <a:t> ouder heeft onvoldoende motivatie voor een mentor</a:t>
            </a:r>
          </a:p>
          <a:p>
            <a:pPr algn="l" fontAlgn="base">
              <a:buFont typeface="Arial" panose="020B0604020202020204" pitchFamily="34" charset="0"/>
              <a:buChar char="•"/>
            </a:pPr>
            <a:r>
              <a:rPr lang="nl-NL" b="0" i="0" dirty="0">
                <a:effectLst/>
                <a:latin typeface="Lato" panose="020F0502020204030203" pitchFamily="34" charset="0"/>
              </a:rPr>
              <a:t> leerling heeft onvoldoende motivatie voor een mentor</a:t>
            </a:r>
          </a:p>
          <a:p>
            <a:pPr algn="l" fontAlgn="base">
              <a:buFont typeface="Arial" panose="020B0604020202020204" pitchFamily="34" charset="0"/>
              <a:buChar char="•"/>
            </a:pPr>
            <a:r>
              <a:rPr lang="nl-NL" b="0" i="0" dirty="0">
                <a:effectLst/>
                <a:latin typeface="Lato" panose="020F0502020204030203" pitchFamily="34" charset="0"/>
              </a:rPr>
              <a:t> de gezinssituatie is te zwaar voor een vrijwillige thuismentor</a:t>
            </a:r>
          </a:p>
          <a:p>
            <a:pPr algn="l" fontAlgn="base">
              <a:buFont typeface="Arial" panose="020B0604020202020204" pitchFamily="34" charset="0"/>
              <a:buChar char="•"/>
            </a:pPr>
            <a:r>
              <a:rPr lang="nl-NL" b="0" i="0" dirty="0">
                <a:effectLst/>
                <a:latin typeface="Lato" panose="020F0502020204030203" pitchFamily="34" charset="0"/>
              </a:rPr>
              <a:t> voor ouders is een betaald alternatief mogelijk </a:t>
            </a:r>
          </a:p>
        </p:txBody>
      </p:sp>
      <p:sp>
        <p:nvSpPr>
          <p:cNvPr id="5" name="Titel 4">
            <a:extLst>
              <a:ext uri="{FF2B5EF4-FFF2-40B4-BE49-F238E27FC236}">
                <a16:creationId xmlns:a16="http://schemas.microsoft.com/office/drawing/2014/main" id="{AFCA1C1A-BC0A-4E81-82F8-5ACE20F863F6}"/>
              </a:ext>
            </a:extLst>
          </p:cNvPr>
          <p:cNvSpPr>
            <a:spLocks noGrp="1"/>
          </p:cNvSpPr>
          <p:nvPr>
            <p:ph type="title"/>
          </p:nvPr>
        </p:nvSpPr>
        <p:spPr>
          <a:xfrm rot="-360000">
            <a:off x="-572809" y="730498"/>
            <a:ext cx="3890555" cy="1091949"/>
          </a:xfrm>
        </p:spPr>
        <p:txBody>
          <a:bodyPr rtlCol="0">
            <a:normAutofit fontScale="90000"/>
          </a:bodyPr>
          <a:lstStyle/>
          <a:p>
            <a:pPr rtl="0"/>
            <a:r>
              <a:rPr lang="nl-NL" dirty="0"/>
              <a:t>School’s cool</a:t>
            </a:r>
          </a:p>
        </p:txBody>
      </p:sp>
      <p:pic>
        <p:nvPicPr>
          <p:cNvPr id="10" name="Afbeelding 9" descr="Afbeelding met tekst, visitekaartje&#10;&#10;Automatisch gegenereerde beschrijving">
            <a:extLst>
              <a:ext uri="{FF2B5EF4-FFF2-40B4-BE49-F238E27FC236}">
                <a16:creationId xmlns:a16="http://schemas.microsoft.com/office/drawing/2014/main" id="{53480113-C0A5-4A25-85B0-D53A820B45FD}"/>
              </a:ext>
            </a:extLst>
          </p:cNvPr>
          <p:cNvPicPr>
            <a:picLocks noChangeAspect="1"/>
          </p:cNvPicPr>
          <p:nvPr/>
        </p:nvPicPr>
        <p:blipFill>
          <a:blip r:embed="rId3"/>
          <a:stretch>
            <a:fillRect/>
          </a:stretch>
        </p:blipFill>
        <p:spPr>
          <a:xfrm rot="21350743">
            <a:off x="3868876" y="-484733"/>
            <a:ext cx="8189330" cy="6141997"/>
          </a:xfrm>
          <a:prstGeom prst="rect">
            <a:avLst/>
          </a:prstGeom>
        </p:spPr>
      </p:pic>
    </p:spTree>
    <p:extLst>
      <p:ext uri="{BB962C8B-B14F-4D97-AF65-F5344CB8AC3E}">
        <p14:creationId xmlns:p14="http://schemas.microsoft.com/office/powerpoint/2010/main" val="2532577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1E47D18-D7E8-4666-8A8A-107D9C70B541}"/>
              </a:ext>
            </a:extLst>
          </p:cNvPr>
          <p:cNvPicPr>
            <a:picLocks noChangeAspect="1"/>
          </p:cNvPicPr>
          <p:nvPr/>
        </p:nvPicPr>
        <p:blipFill>
          <a:blip r:embed="rId3"/>
          <a:stretch>
            <a:fillRect/>
          </a:stretch>
        </p:blipFill>
        <p:spPr>
          <a:xfrm>
            <a:off x="2040096" y="299548"/>
            <a:ext cx="5040300" cy="6258904"/>
          </a:xfrm>
          <a:prstGeom prst="rect">
            <a:avLst/>
          </a:prstGeom>
        </p:spPr>
      </p:pic>
      <p:pic>
        <p:nvPicPr>
          <p:cNvPr id="9" name="Afbeelding 8" descr="Afbeelding met persoon, muur, zitten, binnen&#10;&#10;Automatisch gegenereerde beschrijving">
            <a:extLst>
              <a:ext uri="{FF2B5EF4-FFF2-40B4-BE49-F238E27FC236}">
                <a16:creationId xmlns:a16="http://schemas.microsoft.com/office/drawing/2014/main" id="{83EFF982-40FD-4889-9008-45D3740F16EA}"/>
              </a:ext>
            </a:extLst>
          </p:cNvPr>
          <p:cNvPicPr>
            <a:picLocks noChangeAspect="1"/>
          </p:cNvPicPr>
          <p:nvPr/>
        </p:nvPicPr>
        <p:blipFill>
          <a:blip r:embed="rId4"/>
          <a:stretch>
            <a:fillRect/>
          </a:stretch>
        </p:blipFill>
        <p:spPr>
          <a:xfrm>
            <a:off x="7722971" y="1933241"/>
            <a:ext cx="3988689" cy="2991517"/>
          </a:xfrm>
          <a:prstGeom prst="rect">
            <a:avLst/>
          </a:prstGeom>
        </p:spPr>
      </p:pic>
    </p:spTree>
    <p:extLst>
      <p:ext uri="{BB962C8B-B14F-4D97-AF65-F5344CB8AC3E}">
        <p14:creationId xmlns:p14="http://schemas.microsoft.com/office/powerpoint/2010/main" val="2097383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4648201" y="916126"/>
            <a:ext cx="4348199" cy="467099"/>
          </a:xfrm>
          <a:prstGeom prst="rect">
            <a:avLst/>
          </a:prstGeom>
          <a:noFill/>
          <a:ln>
            <a:noFill/>
          </a:ln>
        </p:spPr>
        <p:txBody>
          <a:bodyPr vert="horz" lIns="91425" tIns="45700" rIns="91425" bIns="45700" rtlCol="0" anchor="ctr" anchorCtr="0">
            <a:noAutofit/>
          </a:bodyPr>
          <a:lstStyle/>
          <a:p>
            <a:pPr>
              <a:spcBef>
                <a:spcPts val="0"/>
              </a:spcBef>
              <a:buClr>
                <a:schemeClr val="lt1"/>
              </a:buClr>
              <a:buSzPct val="25000"/>
            </a:pPr>
            <a:r>
              <a:rPr lang="nl-NL" sz="3000" dirty="0">
                <a:latin typeface="Calibri"/>
                <a:ea typeface="Calibri"/>
                <a:cs typeface="Calibri"/>
                <a:sym typeface="Calibri"/>
              </a:rPr>
              <a:t>Waar zit </a:t>
            </a:r>
            <a:r>
              <a:rPr lang="nl-NL" sz="3000" dirty="0" err="1">
                <a:latin typeface="Calibri"/>
                <a:ea typeface="Calibri"/>
                <a:cs typeface="Calibri"/>
                <a:sym typeface="Calibri"/>
              </a:rPr>
              <a:t>School’s</a:t>
            </a:r>
            <a:r>
              <a:rPr lang="nl-NL" sz="3000" dirty="0">
                <a:latin typeface="Calibri"/>
                <a:ea typeface="Calibri"/>
                <a:cs typeface="Calibri"/>
                <a:sym typeface="Calibri"/>
              </a:rPr>
              <a:t> cool?</a:t>
            </a:r>
          </a:p>
        </p:txBody>
      </p:sp>
      <p:sp>
        <p:nvSpPr>
          <p:cNvPr id="109" name="Shape 109"/>
          <p:cNvSpPr txBox="1">
            <a:spLocks noGrp="1"/>
          </p:cNvSpPr>
          <p:nvPr>
            <p:ph type="subTitle" idx="1"/>
          </p:nvPr>
        </p:nvSpPr>
        <p:spPr>
          <a:xfrm>
            <a:off x="4462251" y="1682425"/>
            <a:ext cx="5992799" cy="4842919"/>
          </a:xfrm>
          <a:prstGeom prst="rect">
            <a:avLst/>
          </a:prstGeom>
          <a:noFill/>
          <a:ln>
            <a:noFill/>
          </a:ln>
        </p:spPr>
        <p:txBody>
          <a:bodyPr vert="horz" lIns="91425" tIns="45700" rIns="91425" bIns="45700" rtlCol="0" anchor="t" anchorCtr="0">
            <a:noAutofit/>
          </a:bodyPr>
          <a:lstStyle/>
          <a:p>
            <a:pPr>
              <a:spcBef>
                <a:spcPts val="330"/>
              </a:spcBef>
              <a:buClr>
                <a:schemeClr val="dk1"/>
              </a:buClr>
              <a:buSzPct val="91666"/>
            </a:pPr>
            <a:r>
              <a:rPr lang="nl-NL" sz="2400" dirty="0">
                <a:solidFill>
                  <a:srgbClr val="002060"/>
                </a:solidFill>
                <a:latin typeface="Calibri"/>
                <a:ea typeface="Calibri"/>
                <a:cs typeface="Calibri"/>
                <a:sym typeface="Calibri"/>
              </a:rPr>
              <a:t>Start:	Amsterdam 1997 </a:t>
            </a:r>
            <a:r>
              <a:rPr lang="nl-NL" sz="2000" dirty="0">
                <a:solidFill>
                  <a:srgbClr val="002060"/>
                </a:solidFill>
                <a:latin typeface="Calibri"/>
                <a:ea typeface="Calibri"/>
                <a:cs typeface="Calibri"/>
                <a:sym typeface="Calibri"/>
              </a:rPr>
              <a:t>(volgend jaar 25 jaar!)</a:t>
            </a:r>
          </a:p>
          <a:p>
            <a:pPr>
              <a:spcBef>
                <a:spcPts val="330"/>
              </a:spcBef>
              <a:buClr>
                <a:schemeClr val="dk1"/>
              </a:buClr>
              <a:buSzPct val="91666"/>
            </a:pPr>
            <a:endParaRPr lang="nl-NL" sz="2400" dirty="0">
              <a:solidFill>
                <a:srgbClr val="002060"/>
              </a:solidFill>
              <a:latin typeface="Calibri"/>
              <a:ea typeface="Calibri"/>
              <a:cs typeface="Calibri"/>
              <a:sym typeface="Calibri"/>
            </a:endParaRPr>
          </a:p>
          <a:p>
            <a:pPr>
              <a:spcBef>
                <a:spcPts val="330"/>
              </a:spcBef>
              <a:buClr>
                <a:schemeClr val="dk1"/>
              </a:buClr>
              <a:buSzPct val="91666"/>
            </a:pPr>
            <a:r>
              <a:rPr lang="nl-NL" sz="2400" dirty="0">
                <a:solidFill>
                  <a:srgbClr val="002060"/>
                </a:solidFill>
                <a:latin typeface="Calibri"/>
                <a:ea typeface="Calibri"/>
                <a:cs typeface="Calibri"/>
                <a:sym typeface="Calibri"/>
              </a:rPr>
              <a:t>`Nu: 	30 vestigingen en groeiend</a:t>
            </a:r>
          </a:p>
          <a:p>
            <a:pPr>
              <a:spcBef>
                <a:spcPts val="330"/>
              </a:spcBef>
              <a:buClr>
                <a:schemeClr val="dk1"/>
              </a:buClr>
              <a:buSzPct val="91666"/>
            </a:pPr>
            <a:r>
              <a:rPr lang="nl-NL" sz="2400" dirty="0">
                <a:solidFill>
                  <a:srgbClr val="002060"/>
                </a:solidFill>
                <a:latin typeface="Calibri"/>
                <a:ea typeface="Calibri"/>
                <a:cs typeface="Calibri"/>
                <a:sym typeface="Calibri"/>
              </a:rPr>
              <a:t>	34 gemeenten + provincie Friesland</a:t>
            </a:r>
          </a:p>
          <a:p>
            <a:pPr>
              <a:spcBef>
                <a:spcPts val="330"/>
              </a:spcBef>
              <a:buClr>
                <a:schemeClr val="dk1"/>
              </a:buClr>
              <a:buSzPct val="91666"/>
            </a:pPr>
            <a:r>
              <a:rPr lang="nl-NL" sz="2400" dirty="0">
                <a:solidFill>
                  <a:srgbClr val="002060"/>
                </a:solidFill>
                <a:latin typeface="Calibri"/>
                <a:ea typeface="Calibri"/>
                <a:cs typeface="Calibri"/>
                <a:sym typeface="Calibri"/>
              </a:rPr>
              <a:t>	totaal jaarlijks 1200-1400 mentoraten</a:t>
            </a:r>
          </a:p>
          <a:p>
            <a:pPr>
              <a:spcBef>
                <a:spcPts val="330"/>
              </a:spcBef>
              <a:buClr>
                <a:schemeClr val="dk1"/>
              </a:buClr>
              <a:buSzPct val="91666"/>
            </a:pPr>
            <a:endParaRPr lang="nl-NL" sz="2400" dirty="0">
              <a:solidFill>
                <a:schemeClr val="tx1"/>
              </a:solidFill>
              <a:latin typeface="Calibri"/>
              <a:ea typeface="Calibri"/>
              <a:cs typeface="Calibri"/>
              <a:sym typeface="Calibri"/>
            </a:endParaRPr>
          </a:p>
        </p:txBody>
      </p:sp>
      <p:pic>
        <p:nvPicPr>
          <p:cNvPr id="8" name="Afbeelding 7">
            <a:extLst>
              <a:ext uri="{FF2B5EF4-FFF2-40B4-BE49-F238E27FC236}">
                <a16:creationId xmlns:a16="http://schemas.microsoft.com/office/drawing/2014/main" id="{37CF6984-5D7F-4BEA-8B93-EA47E7DBC34E}"/>
              </a:ext>
            </a:extLst>
          </p:cNvPr>
          <p:cNvPicPr>
            <a:picLocks noChangeAspect="1"/>
          </p:cNvPicPr>
          <p:nvPr/>
        </p:nvPicPr>
        <p:blipFill>
          <a:blip r:embed="rId3"/>
          <a:stretch>
            <a:fillRect/>
          </a:stretch>
        </p:blipFill>
        <p:spPr>
          <a:xfrm>
            <a:off x="9159445" y="370337"/>
            <a:ext cx="1332741" cy="545789"/>
          </a:xfrm>
          <a:prstGeom prst="rect">
            <a:avLst/>
          </a:prstGeom>
        </p:spPr>
      </p:pic>
      <p:pic>
        <p:nvPicPr>
          <p:cNvPr id="9" name="Afbeelding 8" descr="Afbeelding met kaart&#10;&#10;Automatisch gegenereerde beschrijving">
            <a:extLst>
              <a:ext uri="{FF2B5EF4-FFF2-40B4-BE49-F238E27FC236}">
                <a16:creationId xmlns:a16="http://schemas.microsoft.com/office/drawing/2014/main" id="{8ADFA0A6-58B6-44FB-AD4C-84DA091FB44D}"/>
              </a:ext>
            </a:extLst>
          </p:cNvPr>
          <p:cNvPicPr/>
          <p:nvPr/>
        </p:nvPicPr>
        <p:blipFill rotWithShape="1">
          <a:blip r:embed="rId4"/>
          <a:srcRect l="22115" t="17484" r="41778" b="20272"/>
          <a:stretch/>
        </p:blipFill>
        <p:spPr bwMode="auto">
          <a:xfrm>
            <a:off x="1524001" y="1149675"/>
            <a:ext cx="2849069" cy="388168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1462814"/>
      </p:ext>
    </p:extLst>
  </p:cSld>
  <p:clrMapOvr>
    <a:masterClrMapping/>
  </p:clrMapOvr>
  <p:transition spd="slow">
    <p:cut/>
  </p:transition>
</p:sld>
</file>

<file path=ppt/theme/theme1.xml><?xml version="1.0" encoding="utf-8"?>
<a:theme xmlns:a="http://schemas.openxmlformats.org/drawingml/2006/main" name="Office-thema">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485_TF66931380" id="{7BBA9C91-26AA-402E-B7E4-0C705A8647BB}" vid="{FA848BCB-198A-4D8A-998E-0D4B22854B6D}"/>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483af34-8010-400a-840c-448e827596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E39FC5D4221946834E13C9D2D5BEB2" ma:contentTypeVersion="13" ma:contentTypeDescription="Een nieuw document maken." ma:contentTypeScope="" ma:versionID="5e34da11c79fddba68399ef582209a3d">
  <xsd:schema xmlns:xsd="http://www.w3.org/2001/XMLSchema" xmlns:xs="http://www.w3.org/2001/XMLSchema" xmlns:p="http://schemas.microsoft.com/office/2006/metadata/properties" xmlns:ns2="f483af34-8010-400a-840c-448e827596d6" xmlns:ns3="a8685def-1dfe-492c-9237-435d4eaa44c7" targetNamespace="http://schemas.microsoft.com/office/2006/metadata/properties" ma:root="true" ma:fieldsID="b162b2e0cbcdc2d7e850f57dd109b393" ns2:_="" ns3:_="">
    <xsd:import namespace="f483af34-8010-400a-840c-448e827596d6"/>
    <xsd:import namespace="a8685def-1dfe-492c-9237-435d4eaa44c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3af34-8010-400a-840c-448e827596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685def-1dfe-492c-9237-435d4eaa44c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F2E390-9EA7-455D-AC1E-A444746248A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CA21270-FDBD-414F-8470-7AA2F44B6B50}"/>
</file>

<file path=customXml/itemProps3.xml><?xml version="1.0" encoding="utf-8"?>
<ds:datastoreItem xmlns:ds="http://schemas.openxmlformats.org/officeDocument/2006/customXml" ds:itemID="{ECE4DFFA-4044-499B-B253-CECDC4E80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basisonderwijs</Template>
  <TotalTime>100</TotalTime>
  <Words>692</Words>
  <Application>Microsoft Office PowerPoint</Application>
  <PresentationFormat>Breedbeeld</PresentationFormat>
  <Paragraphs>93</Paragraphs>
  <Slides>10</Slides>
  <Notes>10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Comic Sans MS</vt:lpstr>
      <vt:lpstr>Franklin Gothic Book</vt:lpstr>
      <vt:lpstr>Lato</vt:lpstr>
      <vt:lpstr>Office-thema</vt:lpstr>
      <vt:lpstr>School’s cool</vt:lpstr>
      <vt:lpstr>Wat is het?</vt:lpstr>
      <vt:lpstr>PowerPoint-presentatie</vt:lpstr>
      <vt:lpstr>     Een steuntje in de rug……</vt:lpstr>
      <vt:lpstr>  School’s cool</vt:lpstr>
      <vt:lpstr>PowerPoint-presentatie</vt:lpstr>
      <vt:lpstr>School’s cool</vt:lpstr>
      <vt:lpstr>PowerPoint-presentatie</vt:lpstr>
      <vt:lpstr>Waar zit School’s cool?</vt:lpstr>
      <vt:lpstr>School’s cool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School’s cool</dc:title>
  <dc:creator>Werner Nijdam</dc:creator>
  <cp:lastModifiedBy>Karin Zegeling</cp:lastModifiedBy>
  <cp:revision>11</cp:revision>
  <dcterms:created xsi:type="dcterms:W3CDTF">2021-10-27T17:28:56Z</dcterms:created>
  <dcterms:modified xsi:type="dcterms:W3CDTF">2021-11-10T10:17:08Z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0x010100D8E39FC5D4221946834E13C9D2D5BEB2</vt:lpwstr>
  </property>
</Properties>
</file>